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Lst>
  <p:sldSz cy="5143500" cx="9144000"/>
  <p:notesSz cx="6858000" cy="9144000"/>
  <p:embeddedFontLst>
    <p:embeddedFont>
      <p:font typeface="Nunito"/>
      <p:regular r:id="rId39"/>
      <p:bold r:id="rId40"/>
      <p:italic r:id="rId41"/>
      <p:boldItalic r:id="rId42"/>
    </p:embeddedFont>
    <p:embeddedFont>
      <p:font typeface="Maven Pro"/>
      <p:regular r:id="rId43"/>
      <p:bold r:id="rId4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Nunito-bold.fntdata"/><Relationship Id="rId20" Type="http://schemas.openxmlformats.org/officeDocument/2006/relationships/slide" Target="slides/slide15.xml"/><Relationship Id="rId42" Type="http://schemas.openxmlformats.org/officeDocument/2006/relationships/font" Target="fonts/Nunito-boldItalic.fntdata"/><Relationship Id="rId41" Type="http://schemas.openxmlformats.org/officeDocument/2006/relationships/font" Target="fonts/Nunito-italic.fntdata"/><Relationship Id="rId22" Type="http://schemas.openxmlformats.org/officeDocument/2006/relationships/slide" Target="slides/slide17.xml"/><Relationship Id="rId44" Type="http://schemas.openxmlformats.org/officeDocument/2006/relationships/font" Target="fonts/MavenPro-bold.fntdata"/><Relationship Id="rId21" Type="http://schemas.openxmlformats.org/officeDocument/2006/relationships/slide" Target="slides/slide16.xml"/><Relationship Id="rId43" Type="http://schemas.openxmlformats.org/officeDocument/2006/relationships/font" Target="fonts/MavenPro-regular.fntdata"/><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font" Target="fonts/Nunito-regular.fntdata"/><Relationship Id="rId16" Type="http://schemas.openxmlformats.org/officeDocument/2006/relationships/slide" Target="slides/slide11.xml"/><Relationship Id="rId38" Type="http://schemas.openxmlformats.org/officeDocument/2006/relationships/slide" Target="slides/slide33.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b4d6628dcb_0_4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b4d6628dcb_0_4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b4d6628dcb_0_4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b4d6628dcb_0_4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b4d6628dcb_0_3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b4d6628dcb_0_3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b4d6628dcb_0_3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b4d6628dcb_0_3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b4d6628dcb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b4d6628dcb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b4d6628dcb_0_3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b4d6628dcb_0_3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b4d6628dcb_0_3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b4d6628dcb_0_3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b4d6628dcb_0_3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0" name="Google Shape;390;gb4d6628dcb_0_3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b4d6628dcb_0_3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7" name="Google Shape;397;gb4d6628dcb_0_3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b4d6628dcb_0_4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4" name="Google Shape;404;gb4d6628dcb_0_4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b4d6628dcb_0_2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b4d6628dcb_0_2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gb4d6628dcb_0_3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0" name="Google Shape;410;gb4d6628dcb_0_3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b4d6628dcb_0_3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8" name="Google Shape;418;gb4d6628dcb_0_3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gb4d6628dcb_0_4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5" name="Google Shape;425;gb4d6628dcb_0_4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gb4d6628dcb_0_4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3" name="Google Shape;433;gb4d6628dcb_0_4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gb4d6628dcb_0_4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2" name="Google Shape;442;gb4d6628dcb_0_4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gb4d6628dcb_0_4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0" name="Google Shape;450;gb4d6628dcb_0_4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gb4d6628dcb_0_5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7" name="Google Shape;457;gb4d6628dcb_0_5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gb4d6628dcb_0_5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5" name="Google Shape;465;gb4d6628dcb_0_5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gb4d6628dcb_0_5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3" name="Google Shape;473;gb4d6628dcb_0_5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gb4d6628dcb_0_4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1" name="Google Shape;481;gb4d6628dcb_0_4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b4d6628dcb_0_4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b4d6628dcb_0_4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gb4d6628dcb_0_4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7" name="Google Shape;487;gb4d6628dcb_0_4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gb4d6628dcb_0_3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2" name="Google Shape;492;gb4d6628dcb_0_3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gb4d6628dcb_0_3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9" name="Google Shape;499;gb4d6628dcb_0_3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 name="Shape 503"/>
        <p:cNvGrpSpPr/>
        <p:nvPr/>
      </p:nvGrpSpPr>
      <p:grpSpPr>
        <a:xfrm>
          <a:off x="0" y="0"/>
          <a:ext cx="0" cy="0"/>
          <a:chOff x="0" y="0"/>
          <a:chExt cx="0" cy="0"/>
        </a:xfrm>
      </p:grpSpPr>
      <p:sp>
        <p:nvSpPr>
          <p:cNvPr id="504" name="Google Shape;504;gb4d6628dcb_0_3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5" name="Google Shape;505;gb4d6628dcb_0_3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b4d6628dcb_0_4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b4d6628dcb_0_4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b4d6628dcb_0_2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b4d6628dcb_0_2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b4d6628dcb_0_3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b4d6628dcb_0_3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b4d6628dcb_0_3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b4d6628dcb_0_3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b4d6628dcb_0_3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b4d6628dcb_0_3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b4d6628dcb_0_3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b4d6628dcb_0_3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3"/>
        </a:solidFill>
      </p:bgPr>
    </p:bg>
    <p:spTree>
      <p:nvGrpSpPr>
        <p:cNvPr id="9" name="Shape 9"/>
        <p:cNvGrpSpPr/>
        <p:nvPr/>
      </p:nvGrpSpPr>
      <p:grpSpPr>
        <a:xfrm>
          <a:off x="0" y="0"/>
          <a:ext cx="0" cy="0"/>
          <a:chOff x="0" y="0"/>
          <a:chExt cx="0" cy="0"/>
        </a:xfrm>
      </p:grpSpPr>
      <p:grpSp>
        <p:nvGrpSpPr>
          <p:cNvPr id="10" name="Google Shape;10;p2"/>
          <p:cNvGrpSpPr/>
          <p:nvPr/>
        </p:nvGrpSpPr>
        <p:grpSpPr>
          <a:xfrm>
            <a:off x="7343003" y="3409675"/>
            <a:ext cx="1691422" cy="1732548"/>
            <a:chOff x="7343003" y="3409675"/>
            <a:chExt cx="1691422" cy="1732548"/>
          </a:xfrm>
        </p:grpSpPr>
        <p:grpSp>
          <p:nvGrpSpPr>
            <p:cNvPr id="11" name="Google Shape;11;p2"/>
            <p:cNvGrpSpPr/>
            <p:nvPr/>
          </p:nvGrpSpPr>
          <p:grpSpPr>
            <a:xfrm>
              <a:off x="7343003" y="4453711"/>
              <a:ext cx="316800" cy="688513"/>
              <a:chOff x="7343003" y="4453711"/>
              <a:chExt cx="316800" cy="688513"/>
            </a:xfrm>
          </p:grpSpPr>
          <p:sp>
            <p:nvSpPr>
              <p:cNvPr id="12" name="Google Shape;12;p2"/>
              <p:cNvSpPr/>
              <p:nvPr/>
            </p:nvSpPr>
            <p:spPr>
              <a:xfrm>
                <a:off x="7343003"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7343003"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 name="Google Shape;14;p2"/>
            <p:cNvGrpSpPr/>
            <p:nvPr/>
          </p:nvGrpSpPr>
          <p:grpSpPr>
            <a:xfrm>
              <a:off x="7801210" y="4105700"/>
              <a:ext cx="316800" cy="1036523"/>
              <a:chOff x="7801210" y="4105700"/>
              <a:chExt cx="316800" cy="1036523"/>
            </a:xfrm>
          </p:grpSpPr>
          <p:sp>
            <p:nvSpPr>
              <p:cNvPr id="15" name="Google Shape;15;p2"/>
              <p:cNvSpPr/>
              <p:nvPr/>
            </p:nvSpPr>
            <p:spPr>
              <a:xfrm>
                <a:off x="7801210"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7801210"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7801210"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8259418" y="3757688"/>
              <a:ext cx="316800" cy="1384535"/>
              <a:chOff x="8259418" y="3757688"/>
              <a:chExt cx="316800" cy="1384535"/>
            </a:xfrm>
          </p:grpSpPr>
          <p:sp>
            <p:nvSpPr>
              <p:cNvPr id="19" name="Google Shape;19;p2"/>
              <p:cNvSpPr/>
              <p:nvPr/>
            </p:nvSpPr>
            <p:spPr>
              <a:xfrm>
                <a:off x="8259418"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8259418"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8259418"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8259418"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 name="Google Shape;23;p2"/>
            <p:cNvGrpSpPr/>
            <p:nvPr/>
          </p:nvGrpSpPr>
          <p:grpSpPr>
            <a:xfrm>
              <a:off x="8717625" y="3409675"/>
              <a:ext cx="316800" cy="1732548"/>
              <a:chOff x="8717625" y="3409675"/>
              <a:chExt cx="316800" cy="1732548"/>
            </a:xfrm>
          </p:grpSpPr>
          <p:sp>
            <p:nvSpPr>
              <p:cNvPr id="24" name="Google Shape;24;p2"/>
              <p:cNvSpPr/>
              <p:nvPr/>
            </p:nvSpPr>
            <p:spPr>
              <a:xfrm>
                <a:off x="8717625"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8717625"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8717625"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8717625" y="3409675"/>
                <a:ext cx="316800" cy="1732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8717625"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9" name="Google Shape;29;p2"/>
          <p:cNvGrpSpPr/>
          <p:nvPr/>
        </p:nvGrpSpPr>
        <p:grpSpPr>
          <a:xfrm>
            <a:off x="5043503" y="0"/>
            <a:ext cx="3814072" cy="3839102"/>
            <a:chOff x="5043503" y="0"/>
            <a:chExt cx="3814072" cy="3839102"/>
          </a:xfrm>
        </p:grpSpPr>
        <p:sp>
          <p:nvSpPr>
            <p:cNvPr id="30" name="Google Shape;30;p2"/>
            <p:cNvSpPr/>
            <p:nvPr/>
          </p:nvSpPr>
          <p:spPr>
            <a:xfrm>
              <a:off x="8460975" y="1817775"/>
              <a:ext cx="396600" cy="3966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rot="-9830444">
              <a:off x="6469759" y="3480728"/>
              <a:ext cx="320148" cy="32014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 name="Google Shape;32;p2"/>
            <p:cNvGrpSpPr/>
            <p:nvPr/>
          </p:nvGrpSpPr>
          <p:grpSpPr>
            <a:xfrm>
              <a:off x="7647812" y="2704283"/>
              <a:ext cx="635219" cy="635219"/>
              <a:chOff x="6725724" y="2701260"/>
              <a:chExt cx="1208101" cy="1208100"/>
            </a:xfrm>
          </p:grpSpPr>
          <p:sp>
            <p:nvSpPr>
              <p:cNvPr id="33" name="Google Shape;33;p2"/>
              <p:cNvSpPr/>
              <p:nvPr/>
            </p:nvSpPr>
            <p:spPr>
              <a:xfrm rot="5400000">
                <a:off x="6725725" y="2701260"/>
                <a:ext cx="1208100" cy="12081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rot="5400000">
                <a:off x="6725724" y="2701260"/>
                <a:ext cx="1208100" cy="1208100"/>
              </a:xfrm>
              <a:prstGeom prst="pie">
                <a:avLst>
                  <a:gd fmla="val 8244818" name="adj1"/>
                  <a:gd fmla="val 16246175"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rot="5400000">
                <a:off x="6954988" y="2930398"/>
                <a:ext cx="749700" cy="7497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2"/>
            <p:cNvSpPr/>
            <p:nvPr/>
          </p:nvSpPr>
          <p:spPr>
            <a:xfrm>
              <a:off x="8460975" y="1817775"/>
              <a:ext cx="396600" cy="396600"/>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 name="Google Shape;37;p2"/>
            <p:cNvGrpSpPr/>
            <p:nvPr/>
          </p:nvGrpSpPr>
          <p:grpSpPr>
            <a:xfrm>
              <a:off x="7952720" y="179238"/>
              <a:ext cx="873165" cy="873003"/>
              <a:chOff x="7754428" y="208725"/>
              <a:chExt cx="541800" cy="541800"/>
            </a:xfrm>
          </p:grpSpPr>
          <p:sp>
            <p:nvSpPr>
              <p:cNvPr id="38" name="Google Shape;38;p2"/>
              <p:cNvSpPr/>
              <p:nvPr/>
            </p:nvSpPr>
            <p:spPr>
              <a:xfrm rot="-8647347">
                <a:off x="7831319" y="285616"/>
                <a:ext cx="388018" cy="38801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rot="-8647347">
                <a:off x="7831319" y="285616"/>
                <a:ext cx="388018" cy="388018"/>
              </a:xfrm>
              <a:prstGeom prst="pie">
                <a:avLst>
                  <a:gd fmla="val 19376841" name="adj1"/>
                  <a:gd fmla="val 12313574"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 name="Google Shape;40;p2"/>
            <p:cNvSpPr/>
            <p:nvPr/>
          </p:nvSpPr>
          <p:spPr>
            <a:xfrm>
              <a:off x="5399840" y="356365"/>
              <a:ext cx="2577000" cy="25770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rot="2043858">
              <a:off x="5503813" y="460310"/>
              <a:ext cx="2369480" cy="236948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5399795" y="360281"/>
              <a:ext cx="2577000" cy="2577000"/>
            </a:xfrm>
            <a:prstGeom prst="pie">
              <a:avLst>
                <a:gd fmla="val 8801158"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rot="2044777">
              <a:off x="5911449" y="867729"/>
              <a:ext cx="1554223" cy="1554223"/>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5399795" y="356358"/>
              <a:ext cx="2577000" cy="2577000"/>
            </a:xfrm>
            <a:prstGeom prst="pie">
              <a:avLst>
                <a:gd fmla="val 1255410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rot="-9830444">
              <a:off x="6469759" y="3480727"/>
              <a:ext cx="320148" cy="320148"/>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 name="Google Shape;46;p2"/>
          <p:cNvSpPr txBox="1"/>
          <p:nvPr>
            <p:ph type="ctrTitle"/>
          </p:nvPr>
        </p:nvSpPr>
        <p:spPr>
          <a:xfrm>
            <a:off x="824000" y="1613813"/>
            <a:ext cx="4255500" cy="18729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47" name="Google Shape;47;p2"/>
          <p:cNvSpPr txBox="1"/>
          <p:nvPr>
            <p:ph idx="1" type="subTitle"/>
          </p:nvPr>
        </p:nvSpPr>
        <p:spPr>
          <a:xfrm>
            <a:off x="824000" y="3596300"/>
            <a:ext cx="4255500" cy="695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48" name="Google Shape;48;p2"/>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41" name="Shape 141"/>
        <p:cNvGrpSpPr/>
        <p:nvPr/>
      </p:nvGrpSpPr>
      <p:grpSpPr>
        <a:xfrm>
          <a:off x="0" y="0"/>
          <a:ext cx="0" cy="0"/>
          <a:chOff x="0" y="0"/>
          <a:chExt cx="0" cy="0"/>
        </a:xfrm>
      </p:grpSpPr>
      <p:grpSp>
        <p:nvGrpSpPr>
          <p:cNvPr id="142" name="Google Shape;142;p11"/>
          <p:cNvGrpSpPr/>
          <p:nvPr/>
        </p:nvGrpSpPr>
        <p:grpSpPr>
          <a:xfrm>
            <a:off x="52" y="4099200"/>
            <a:ext cx="9144036" cy="1044300"/>
            <a:chOff x="52" y="4099200"/>
            <a:chExt cx="9144036" cy="1044300"/>
          </a:xfrm>
        </p:grpSpPr>
        <p:grpSp>
          <p:nvGrpSpPr>
            <p:cNvPr id="143" name="Google Shape;143;p11"/>
            <p:cNvGrpSpPr/>
            <p:nvPr/>
          </p:nvGrpSpPr>
          <p:grpSpPr>
            <a:xfrm>
              <a:off x="52" y="4309200"/>
              <a:ext cx="231622" cy="834300"/>
              <a:chOff x="2688737" y="4301380"/>
              <a:chExt cx="231900" cy="834300"/>
            </a:xfrm>
          </p:grpSpPr>
          <p:sp>
            <p:nvSpPr>
              <p:cNvPr id="144" name="Google Shape;144;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 name="Google Shape;148;p11"/>
            <p:cNvGrpSpPr/>
            <p:nvPr/>
          </p:nvGrpSpPr>
          <p:grpSpPr>
            <a:xfrm>
              <a:off x="371406" y="4099200"/>
              <a:ext cx="231622" cy="1044300"/>
              <a:chOff x="2688737" y="4091380"/>
              <a:chExt cx="231900" cy="1044300"/>
            </a:xfrm>
          </p:grpSpPr>
          <p:sp>
            <p:nvSpPr>
              <p:cNvPr id="149" name="Google Shape;149;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flipH="1">
                <a:off x="2688737" y="4091380"/>
                <a:ext cx="2319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 name="Google Shape;154;p11"/>
            <p:cNvGrpSpPr/>
            <p:nvPr/>
          </p:nvGrpSpPr>
          <p:grpSpPr>
            <a:xfrm>
              <a:off x="742761" y="4309200"/>
              <a:ext cx="231622" cy="834300"/>
              <a:chOff x="2688737" y="4301380"/>
              <a:chExt cx="231900" cy="834300"/>
            </a:xfrm>
          </p:grpSpPr>
          <p:sp>
            <p:nvSpPr>
              <p:cNvPr id="155" name="Google Shape;155;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 name="Google Shape;159;p11"/>
            <p:cNvGrpSpPr/>
            <p:nvPr/>
          </p:nvGrpSpPr>
          <p:grpSpPr>
            <a:xfrm>
              <a:off x="1114115" y="4518900"/>
              <a:ext cx="231622" cy="624600"/>
              <a:chOff x="2688737" y="4511080"/>
              <a:chExt cx="231900" cy="624600"/>
            </a:xfrm>
          </p:grpSpPr>
          <p:sp>
            <p:nvSpPr>
              <p:cNvPr id="160" name="Google Shape;160;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 name="Google Shape;163;p11"/>
            <p:cNvGrpSpPr/>
            <p:nvPr/>
          </p:nvGrpSpPr>
          <p:grpSpPr>
            <a:xfrm>
              <a:off x="1856753" y="4099200"/>
              <a:ext cx="231600" cy="1044300"/>
              <a:chOff x="1856753" y="4099200"/>
              <a:chExt cx="231600" cy="1044300"/>
            </a:xfrm>
          </p:grpSpPr>
          <p:sp>
            <p:nvSpPr>
              <p:cNvPr id="164" name="Google Shape;164;p11"/>
              <p:cNvSpPr/>
              <p:nvPr/>
            </p:nvSpPr>
            <p:spPr>
              <a:xfrm flipH="1">
                <a:off x="185675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1"/>
              <p:cNvSpPr/>
              <p:nvPr/>
            </p:nvSpPr>
            <p:spPr>
              <a:xfrm flipH="1">
                <a:off x="185675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1"/>
              <p:cNvSpPr/>
              <p:nvPr/>
            </p:nvSpPr>
            <p:spPr>
              <a:xfrm flipH="1">
                <a:off x="185675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1"/>
              <p:cNvSpPr/>
              <p:nvPr/>
            </p:nvSpPr>
            <p:spPr>
              <a:xfrm flipH="1">
                <a:off x="1856753"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1"/>
              <p:cNvSpPr/>
              <p:nvPr/>
            </p:nvSpPr>
            <p:spPr>
              <a:xfrm flipH="1">
                <a:off x="185675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 name="Google Shape;169;p11"/>
            <p:cNvGrpSpPr/>
            <p:nvPr/>
          </p:nvGrpSpPr>
          <p:grpSpPr>
            <a:xfrm>
              <a:off x="2228107" y="4309200"/>
              <a:ext cx="231600" cy="834300"/>
              <a:chOff x="2228107" y="4309200"/>
              <a:chExt cx="231600" cy="834300"/>
            </a:xfrm>
          </p:grpSpPr>
          <p:sp>
            <p:nvSpPr>
              <p:cNvPr id="170" name="Google Shape;170;p11"/>
              <p:cNvSpPr/>
              <p:nvPr/>
            </p:nvSpPr>
            <p:spPr>
              <a:xfrm flipH="1">
                <a:off x="222810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1"/>
              <p:cNvSpPr/>
              <p:nvPr/>
            </p:nvSpPr>
            <p:spPr>
              <a:xfrm flipH="1">
                <a:off x="2228107"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1"/>
              <p:cNvSpPr/>
              <p:nvPr/>
            </p:nvSpPr>
            <p:spPr>
              <a:xfrm flipH="1">
                <a:off x="222810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1"/>
              <p:cNvSpPr/>
              <p:nvPr/>
            </p:nvSpPr>
            <p:spPr>
              <a:xfrm flipH="1">
                <a:off x="222810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 name="Google Shape;174;p11"/>
            <p:cNvGrpSpPr/>
            <p:nvPr/>
          </p:nvGrpSpPr>
          <p:grpSpPr>
            <a:xfrm>
              <a:off x="2599462" y="4518900"/>
              <a:ext cx="231600" cy="624600"/>
              <a:chOff x="2599462" y="4518900"/>
              <a:chExt cx="231600" cy="624600"/>
            </a:xfrm>
          </p:grpSpPr>
          <p:sp>
            <p:nvSpPr>
              <p:cNvPr id="175" name="Google Shape;175;p11"/>
              <p:cNvSpPr/>
              <p:nvPr/>
            </p:nvSpPr>
            <p:spPr>
              <a:xfrm flipH="1">
                <a:off x="259946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1"/>
              <p:cNvSpPr/>
              <p:nvPr/>
            </p:nvSpPr>
            <p:spPr>
              <a:xfrm flipH="1">
                <a:off x="259946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1"/>
              <p:cNvSpPr/>
              <p:nvPr/>
            </p:nvSpPr>
            <p:spPr>
              <a:xfrm flipH="1">
                <a:off x="259946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 name="Google Shape;178;p11"/>
            <p:cNvGrpSpPr/>
            <p:nvPr/>
          </p:nvGrpSpPr>
          <p:grpSpPr>
            <a:xfrm>
              <a:off x="3342171" y="4099200"/>
              <a:ext cx="231600" cy="1044300"/>
              <a:chOff x="3342171" y="4099200"/>
              <a:chExt cx="231600" cy="1044300"/>
            </a:xfrm>
          </p:grpSpPr>
          <p:sp>
            <p:nvSpPr>
              <p:cNvPr id="179" name="Google Shape;179;p11"/>
              <p:cNvSpPr/>
              <p:nvPr/>
            </p:nvSpPr>
            <p:spPr>
              <a:xfrm flipH="1">
                <a:off x="334217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1"/>
              <p:cNvSpPr/>
              <p:nvPr/>
            </p:nvSpPr>
            <p:spPr>
              <a:xfrm flipH="1">
                <a:off x="334217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1"/>
              <p:cNvSpPr/>
              <p:nvPr/>
            </p:nvSpPr>
            <p:spPr>
              <a:xfrm flipH="1">
                <a:off x="334217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1"/>
              <p:cNvSpPr/>
              <p:nvPr/>
            </p:nvSpPr>
            <p:spPr>
              <a:xfrm flipH="1">
                <a:off x="3342171"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1"/>
              <p:cNvSpPr/>
              <p:nvPr/>
            </p:nvSpPr>
            <p:spPr>
              <a:xfrm flipH="1">
                <a:off x="334217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 name="Google Shape;184;p11"/>
            <p:cNvGrpSpPr/>
            <p:nvPr/>
          </p:nvGrpSpPr>
          <p:grpSpPr>
            <a:xfrm>
              <a:off x="3713525" y="4309200"/>
              <a:ext cx="231600" cy="834300"/>
              <a:chOff x="3713525" y="4309200"/>
              <a:chExt cx="231600" cy="834300"/>
            </a:xfrm>
          </p:grpSpPr>
          <p:sp>
            <p:nvSpPr>
              <p:cNvPr id="185" name="Google Shape;185;p11"/>
              <p:cNvSpPr/>
              <p:nvPr/>
            </p:nvSpPr>
            <p:spPr>
              <a:xfrm flipH="1">
                <a:off x="371352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1"/>
              <p:cNvSpPr/>
              <p:nvPr/>
            </p:nvSpPr>
            <p:spPr>
              <a:xfrm flipH="1">
                <a:off x="3713525"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1"/>
              <p:cNvSpPr/>
              <p:nvPr/>
            </p:nvSpPr>
            <p:spPr>
              <a:xfrm flipH="1">
                <a:off x="371352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1"/>
              <p:cNvSpPr/>
              <p:nvPr/>
            </p:nvSpPr>
            <p:spPr>
              <a:xfrm flipH="1">
                <a:off x="371352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 name="Google Shape;189;p11"/>
            <p:cNvGrpSpPr/>
            <p:nvPr/>
          </p:nvGrpSpPr>
          <p:grpSpPr>
            <a:xfrm>
              <a:off x="1485398" y="4309200"/>
              <a:ext cx="231600" cy="834300"/>
              <a:chOff x="1485398" y="4309200"/>
              <a:chExt cx="231600" cy="834300"/>
            </a:xfrm>
          </p:grpSpPr>
          <p:sp>
            <p:nvSpPr>
              <p:cNvPr id="190" name="Google Shape;190;p11"/>
              <p:cNvSpPr/>
              <p:nvPr/>
            </p:nvSpPr>
            <p:spPr>
              <a:xfrm flipH="1">
                <a:off x="148539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1"/>
              <p:cNvSpPr/>
              <p:nvPr/>
            </p:nvSpPr>
            <p:spPr>
              <a:xfrm flipH="1">
                <a:off x="148539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1"/>
              <p:cNvSpPr/>
              <p:nvPr/>
            </p:nvSpPr>
            <p:spPr>
              <a:xfrm flipH="1">
                <a:off x="148539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1"/>
              <p:cNvSpPr/>
              <p:nvPr/>
            </p:nvSpPr>
            <p:spPr>
              <a:xfrm flipH="1">
                <a:off x="148539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 name="Google Shape;194;p11"/>
            <p:cNvGrpSpPr/>
            <p:nvPr/>
          </p:nvGrpSpPr>
          <p:grpSpPr>
            <a:xfrm>
              <a:off x="4084879" y="4518900"/>
              <a:ext cx="231600" cy="624600"/>
              <a:chOff x="4084879" y="4518900"/>
              <a:chExt cx="231600" cy="624600"/>
            </a:xfrm>
          </p:grpSpPr>
          <p:sp>
            <p:nvSpPr>
              <p:cNvPr id="195" name="Google Shape;195;p11"/>
              <p:cNvSpPr/>
              <p:nvPr/>
            </p:nvSpPr>
            <p:spPr>
              <a:xfrm flipH="1">
                <a:off x="40848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1"/>
              <p:cNvSpPr/>
              <p:nvPr/>
            </p:nvSpPr>
            <p:spPr>
              <a:xfrm flipH="1">
                <a:off x="40848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1"/>
              <p:cNvSpPr/>
              <p:nvPr/>
            </p:nvSpPr>
            <p:spPr>
              <a:xfrm flipH="1">
                <a:off x="40848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 name="Google Shape;198;p11"/>
            <p:cNvGrpSpPr/>
            <p:nvPr/>
          </p:nvGrpSpPr>
          <p:grpSpPr>
            <a:xfrm>
              <a:off x="2970816" y="4309200"/>
              <a:ext cx="231600" cy="834300"/>
              <a:chOff x="2970816" y="4309200"/>
              <a:chExt cx="231600" cy="834300"/>
            </a:xfrm>
          </p:grpSpPr>
          <p:sp>
            <p:nvSpPr>
              <p:cNvPr id="199" name="Google Shape;199;p11"/>
              <p:cNvSpPr/>
              <p:nvPr/>
            </p:nvSpPr>
            <p:spPr>
              <a:xfrm flipH="1">
                <a:off x="297081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1"/>
              <p:cNvSpPr/>
              <p:nvPr/>
            </p:nvSpPr>
            <p:spPr>
              <a:xfrm flipH="1">
                <a:off x="297081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1"/>
              <p:cNvSpPr/>
              <p:nvPr/>
            </p:nvSpPr>
            <p:spPr>
              <a:xfrm flipH="1">
                <a:off x="297081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1"/>
              <p:cNvSpPr/>
              <p:nvPr/>
            </p:nvSpPr>
            <p:spPr>
              <a:xfrm flipH="1">
                <a:off x="297081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 name="Google Shape;203;p11"/>
            <p:cNvGrpSpPr/>
            <p:nvPr/>
          </p:nvGrpSpPr>
          <p:grpSpPr>
            <a:xfrm>
              <a:off x="4456234" y="4309200"/>
              <a:ext cx="231600" cy="834300"/>
              <a:chOff x="4456234" y="4309200"/>
              <a:chExt cx="231600" cy="834300"/>
            </a:xfrm>
          </p:grpSpPr>
          <p:sp>
            <p:nvSpPr>
              <p:cNvPr id="204" name="Google Shape;204;p11"/>
              <p:cNvSpPr/>
              <p:nvPr/>
            </p:nvSpPr>
            <p:spPr>
              <a:xfrm flipH="1">
                <a:off x="445623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1"/>
              <p:cNvSpPr/>
              <p:nvPr/>
            </p:nvSpPr>
            <p:spPr>
              <a:xfrm flipH="1">
                <a:off x="445623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1"/>
              <p:cNvSpPr/>
              <p:nvPr/>
            </p:nvSpPr>
            <p:spPr>
              <a:xfrm flipH="1">
                <a:off x="445623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1"/>
              <p:cNvSpPr/>
              <p:nvPr/>
            </p:nvSpPr>
            <p:spPr>
              <a:xfrm flipH="1">
                <a:off x="445623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 name="Google Shape;208;p11"/>
            <p:cNvGrpSpPr/>
            <p:nvPr/>
          </p:nvGrpSpPr>
          <p:grpSpPr>
            <a:xfrm>
              <a:off x="4827588" y="4099200"/>
              <a:ext cx="231600" cy="1044300"/>
              <a:chOff x="4827588" y="4099200"/>
              <a:chExt cx="231600" cy="1044300"/>
            </a:xfrm>
          </p:grpSpPr>
          <p:sp>
            <p:nvSpPr>
              <p:cNvPr id="209" name="Google Shape;209;p11"/>
              <p:cNvSpPr/>
              <p:nvPr/>
            </p:nvSpPr>
            <p:spPr>
              <a:xfrm flipH="1">
                <a:off x="48275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1"/>
              <p:cNvSpPr/>
              <p:nvPr/>
            </p:nvSpPr>
            <p:spPr>
              <a:xfrm flipH="1">
                <a:off x="48275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1"/>
              <p:cNvSpPr/>
              <p:nvPr/>
            </p:nvSpPr>
            <p:spPr>
              <a:xfrm flipH="1">
                <a:off x="48275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1"/>
              <p:cNvSpPr/>
              <p:nvPr/>
            </p:nvSpPr>
            <p:spPr>
              <a:xfrm flipH="1">
                <a:off x="4827588"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1"/>
              <p:cNvSpPr/>
              <p:nvPr/>
            </p:nvSpPr>
            <p:spPr>
              <a:xfrm flipH="1">
                <a:off x="48275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4" name="Google Shape;214;p11"/>
            <p:cNvGrpSpPr/>
            <p:nvPr/>
          </p:nvGrpSpPr>
          <p:grpSpPr>
            <a:xfrm>
              <a:off x="5198943" y="4309200"/>
              <a:ext cx="231600" cy="834300"/>
              <a:chOff x="5198943" y="4309200"/>
              <a:chExt cx="231600" cy="834300"/>
            </a:xfrm>
          </p:grpSpPr>
          <p:sp>
            <p:nvSpPr>
              <p:cNvPr id="215" name="Google Shape;215;p11"/>
              <p:cNvSpPr/>
              <p:nvPr/>
            </p:nvSpPr>
            <p:spPr>
              <a:xfrm flipH="1">
                <a:off x="519894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1"/>
              <p:cNvSpPr/>
              <p:nvPr/>
            </p:nvSpPr>
            <p:spPr>
              <a:xfrm flipH="1">
                <a:off x="519894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1"/>
              <p:cNvSpPr/>
              <p:nvPr/>
            </p:nvSpPr>
            <p:spPr>
              <a:xfrm flipH="1">
                <a:off x="519894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1"/>
              <p:cNvSpPr/>
              <p:nvPr/>
            </p:nvSpPr>
            <p:spPr>
              <a:xfrm flipH="1">
                <a:off x="519894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 name="Google Shape;219;p11"/>
            <p:cNvGrpSpPr/>
            <p:nvPr/>
          </p:nvGrpSpPr>
          <p:grpSpPr>
            <a:xfrm>
              <a:off x="5570297" y="4518900"/>
              <a:ext cx="231600" cy="624600"/>
              <a:chOff x="5570297" y="4518900"/>
              <a:chExt cx="231600" cy="624600"/>
            </a:xfrm>
          </p:grpSpPr>
          <p:sp>
            <p:nvSpPr>
              <p:cNvPr id="220" name="Google Shape;220;p11"/>
              <p:cNvSpPr/>
              <p:nvPr/>
            </p:nvSpPr>
            <p:spPr>
              <a:xfrm flipH="1">
                <a:off x="557029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1"/>
              <p:cNvSpPr/>
              <p:nvPr/>
            </p:nvSpPr>
            <p:spPr>
              <a:xfrm flipH="1">
                <a:off x="557029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1"/>
              <p:cNvSpPr/>
              <p:nvPr/>
            </p:nvSpPr>
            <p:spPr>
              <a:xfrm flipH="1">
                <a:off x="557029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 name="Google Shape;223;p11"/>
            <p:cNvGrpSpPr/>
            <p:nvPr/>
          </p:nvGrpSpPr>
          <p:grpSpPr>
            <a:xfrm>
              <a:off x="5941652" y="4309200"/>
              <a:ext cx="231600" cy="834300"/>
              <a:chOff x="5941652" y="4309200"/>
              <a:chExt cx="231600" cy="834300"/>
            </a:xfrm>
          </p:grpSpPr>
          <p:sp>
            <p:nvSpPr>
              <p:cNvPr id="224" name="Google Shape;224;p11"/>
              <p:cNvSpPr/>
              <p:nvPr/>
            </p:nvSpPr>
            <p:spPr>
              <a:xfrm flipH="1">
                <a:off x="594165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1"/>
              <p:cNvSpPr/>
              <p:nvPr/>
            </p:nvSpPr>
            <p:spPr>
              <a:xfrm flipH="1">
                <a:off x="5941652"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1"/>
              <p:cNvSpPr/>
              <p:nvPr/>
            </p:nvSpPr>
            <p:spPr>
              <a:xfrm flipH="1">
                <a:off x="594165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1"/>
              <p:cNvSpPr/>
              <p:nvPr/>
            </p:nvSpPr>
            <p:spPr>
              <a:xfrm flipH="1">
                <a:off x="594165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 name="Google Shape;228;p11"/>
            <p:cNvGrpSpPr/>
            <p:nvPr/>
          </p:nvGrpSpPr>
          <p:grpSpPr>
            <a:xfrm>
              <a:off x="6313006" y="4099200"/>
              <a:ext cx="231600" cy="1044300"/>
              <a:chOff x="6313006" y="4099200"/>
              <a:chExt cx="231600" cy="1044300"/>
            </a:xfrm>
          </p:grpSpPr>
          <p:sp>
            <p:nvSpPr>
              <p:cNvPr id="229" name="Google Shape;229;p11"/>
              <p:cNvSpPr/>
              <p:nvPr/>
            </p:nvSpPr>
            <p:spPr>
              <a:xfrm flipH="1">
                <a:off x="631300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1"/>
              <p:cNvSpPr/>
              <p:nvPr/>
            </p:nvSpPr>
            <p:spPr>
              <a:xfrm flipH="1">
                <a:off x="631300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1"/>
              <p:cNvSpPr/>
              <p:nvPr/>
            </p:nvSpPr>
            <p:spPr>
              <a:xfrm flipH="1">
                <a:off x="631300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1"/>
              <p:cNvSpPr/>
              <p:nvPr/>
            </p:nvSpPr>
            <p:spPr>
              <a:xfrm flipH="1">
                <a:off x="6313006"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1"/>
              <p:cNvSpPr/>
              <p:nvPr/>
            </p:nvSpPr>
            <p:spPr>
              <a:xfrm flipH="1">
                <a:off x="631300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4" name="Google Shape;234;p11"/>
            <p:cNvGrpSpPr/>
            <p:nvPr/>
          </p:nvGrpSpPr>
          <p:grpSpPr>
            <a:xfrm>
              <a:off x="6684361" y="4309200"/>
              <a:ext cx="231600" cy="834300"/>
              <a:chOff x="6684361" y="4309200"/>
              <a:chExt cx="231600" cy="834300"/>
            </a:xfrm>
          </p:grpSpPr>
          <p:sp>
            <p:nvSpPr>
              <p:cNvPr id="235" name="Google Shape;235;p11"/>
              <p:cNvSpPr/>
              <p:nvPr/>
            </p:nvSpPr>
            <p:spPr>
              <a:xfrm flipH="1">
                <a:off x="668436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1"/>
              <p:cNvSpPr/>
              <p:nvPr/>
            </p:nvSpPr>
            <p:spPr>
              <a:xfrm flipH="1">
                <a:off x="668436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1"/>
              <p:cNvSpPr/>
              <p:nvPr/>
            </p:nvSpPr>
            <p:spPr>
              <a:xfrm flipH="1">
                <a:off x="668436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1"/>
              <p:cNvSpPr/>
              <p:nvPr/>
            </p:nvSpPr>
            <p:spPr>
              <a:xfrm flipH="1">
                <a:off x="668436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9" name="Google Shape;239;p11"/>
            <p:cNvGrpSpPr/>
            <p:nvPr/>
          </p:nvGrpSpPr>
          <p:grpSpPr>
            <a:xfrm>
              <a:off x="7055715" y="4518900"/>
              <a:ext cx="231600" cy="624600"/>
              <a:chOff x="7055715" y="4518900"/>
              <a:chExt cx="231600" cy="624600"/>
            </a:xfrm>
          </p:grpSpPr>
          <p:sp>
            <p:nvSpPr>
              <p:cNvPr id="240" name="Google Shape;240;p11"/>
              <p:cNvSpPr/>
              <p:nvPr/>
            </p:nvSpPr>
            <p:spPr>
              <a:xfrm flipH="1">
                <a:off x="705571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1"/>
              <p:cNvSpPr/>
              <p:nvPr/>
            </p:nvSpPr>
            <p:spPr>
              <a:xfrm flipH="1">
                <a:off x="705571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1"/>
              <p:cNvSpPr/>
              <p:nvPr/>
            </p:nvSpPr>
            <p:spPr>
              <a:xfrm flipH="1">
                <a:off x="705571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 name="Google Shape;243;p11"/>
            <p:cNvGrpSpPr/>
            <p:nvPr/>
          </p:nvGrpSpPr>
          <p:grpSpPr>
            <a:xfrm>
              <a:off x="7798424" y="4099200"/>
              <a:ext cx="231600" cy="1044300"/>
              <a:chOff x="7798424" y="4099200"/>
              <a:chExt cx="231600" cy="1044300"/>
            </a:xfrm>
          </p:grpSpPr>
          <p:sp>
            <p:nvSpPr>
              <p:cNvPr id="244" name="Google Shape;244;p11"/>
              <p:cNvSpPr/>
              <p:nvPr/>
            </p:nvSpPr>
            <p:spPr>
              <a:xfrm flipH="1">
                <a:off x="779842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1"/>
              <p:cNvSpPr/>
              <p:nvPr/>
            </p:nvSpPr>
            <p:spPr>
              <a:xfrm flipH="1">
                <a:off x="779842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1"/>
              <p:cNvSpPr/>
              <p:nvPr/>
            </p:nvSpPr>
            <p:spPr>
              <a:xfrm flipH="1">
                <a:off x="779842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1"/>
              <p:cNvSpPr/>
              <p:nvPr/>
            </p:nvSpPr>
            <p:spPr>
              <a:xfrm flipH="1">
                <a:off x="7798424"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1"/>
              <p:cNvSpPr/>
              <p:nvPr/>
            </p:nvSpPr>
            <p:spPr>
              <a:xfrm flipH="1">
                <a:off x="779842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9" name="Google Shape;249;p11"/>
            <p:cNvGrpSpPr/>
            <p:nvPr/>
          </p:nvGrpSpPr>
          <p:grpSpPr>
            <a:xfrm>
              <a:off x="8169779" y="4309200"/>
              <a:ext cx="231600" cy="834300"/>
              <a:chOff x="8169779" y="4309200"/>
              <a:chExt cx="231600" cy="834300"/>
            </a:xfrm>
          </p:grpSpPr>
          <p:sp>
            <p:nvSpPr>
              <p:cNvPr id="250" name="Google Shape;250;p11"/>
              <p:cNvSpPr/>
              <p:nvPr/>
            </p:nvSpPr>
            <p:spPr>
              <a:xfrm flipH="1">
                <a:off x="81697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1"/>
              <p:cNvSpPr/>
              <p:nvPr/>
            </p:nvSpPr>
            <p:spPr>
              <a:xfrm flipH="1">
                <a:off x="8169779"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1"/>
              <p:cNvSpPr/>
              <p:nvPr/>
            </p:nvSpPr>
            <p:spPr>
              <a:xfrm flipH="1">
                <a:off x="81697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1"/>
              <p:cNvSpPr/>
              <p:nvPr/>
            </p:nvSpPr>
            <p:spPr>
              <a:xfrm flipH="1">
                <a:off x="81697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4" name="Google Shape;254;p11"/>
            <p:cNvGrpSpPr/>
            <p:nvPr/>
          </p:nvGrpSpPr>
          <p:grpSpPr>
            <a:xfrm>
              <a:off x="7427070" y="4309200"/>
              <a:ext cx="231600" cy="834300"/>
              <a:chOff x="7427070" y="4309200"/>
              <a:chExt cx="231600" cy="834300"/>
            </a:xfrm>
          </p:grpSpPr>
          <p:sp>
            <p:nvSpPr>
              <p:cNvPr id="255" name="Google Shape;255;p11"/>
              <p:cNvSpPr/>
              <p:nvPr/>
            </p:nvSpPr>
            <p:spPr>
              <a:xfrm flipH="1">
                <a:off x="7427070"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1"/>
              <p:cNvSpPr/>
              <p:nvPr/>
            </p:nvSpPr>
            <p:spPr>
              <a:xfrm flipH="1">
                <a:off x="7427070"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1"/>
              <p:cNvSpPr/>
              <p:nvPr/>
            </p:nvSpPr>
            <p:spPr>
              <a:xfrm flipH="1">
                <a:off x="7427070"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1"/>
              <p:cNvSpPr/>
              <p:nvPr/>
            </p:nvSpPr>
            <p:spPr>
              <a:xfrm flipH="1">
                <a:off x="7427070"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9" name="Google Shape;259;p11"/>
            <p:cNvGrpSpPr/>
            <p:nvPr/>
          </p:nvGrpSpPr>
          <p:grpSpPr>
            <a:xfrm>
              <a:off x="8541133" y="4518900"/>
              <a:ext cx="231600" cy="624600"/>
              <a:chOff x="8541133" y="4518900"/>
              <a:chExt cx="231600" cy="624600"/>
            </a:xfrm>
          </p:grpSpPr>
          <p:sp>
            <p:nvSpPr>
              <p:cNvPr id="260" name="Google Shape;260;p11"/>
              <p:cNvSpPr/>
              <p:nvPr/>
            </p:nvSpPr>
            <p:spPr>
              <a:xfrm flipH="1">
                <a:off x="854113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1"/>
              <p:cNvSpPr/>
              <p:nvPr/>
            </p:nvSpPr>
            <p:spPr>
              <a:xfrm flipH="1">
                <a:off x="854113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1"/>
              <p:cNvSpPr/>
              <p:nvPr/>
            </p:nvSpPr>
            <p:spPr>
              <a:xfrm flipH="1">
                <a:off x="854113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3" name="Google Shape;263;p11"/>
            <p:cNvGrpSpPr/>
            <p:nvPr/>
          </p:nvGrpSpPr>
          <p:grpSpPr>
            <a:xfrm>
              <a:off x="8912488" y="4309200"/>
              <a:ext cx="231600" cy="834300"/>
              <a:chOff x="8912488" y="4309200"/>
              <a:chExt cx="231600" cy="834300"/>
            </a:xfrm>
          </p:grpSpPr>
          <p:sp>
            <p:nvSpPr>
              <p:cNvPr id="264" name="Google Shape;264;p11"/>
              <p:cNvSpPr/>
              <p:nvPr/>
            </p:nvSpPr>
            <p:spPr>
              <a:xfrm flipH="1">
                <a:off x="89124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1"/>
              <p:cNvSpPr/>
              <p:nvPr/>
            </p:nvSpPr>
            <p:spPr>
              <a:xfrm flipH="1">
                <a:off x="89124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1"/>
              <p:cNvSpPr/>
              <p:nvPr/>
            </p:nvSpPr>
            <p:spPr>
              <a:xfrm flipH="1">
                <a:off x="89124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1"/>
              <p:cNvSpPr/>
              <p:nvPr/>
            </p:nvSpPr>
            <p:spPr>
              <a:xfrm flipH="1">
                <a:off x="89124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68" name="Google Shape;268;p11"/>
          <p:cNvSpPr txBox="1"/>
          <p:nvPr>
            <p:ph hasCustomPrompt="1" type="title"/>
          </p:nvPr>
        </p:nvSpPr>
        <p:spPr>
          <a:xfrm>
            <a:off x="1388625" y="772725"/>
            <a:ext cx="6366900" cy="18633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8000"/>
              <a:buNone/>
              <a:defRPr sz="8000">
                <a:solidFill>
                  <a:schemeClr val="lt1"/>
                </a:solidFill>
              </a:defRPr>
            </a:lvl1pPr>
            <a:lvl2pPr lvl="1" algn="ctr">
              <a:spcBef>
                <a:spcPts val="0"/>
              </a:spcBef>
              <a:spcAft>
                <a:spcPts val="0"/>
              </a:spcAft>
              <a:buClr>
                <a:schemeClr val="lt1"/>
              </a:buClr>
              <a:buSzPts val="8000"/>
              <a:buNone/>
              <a:defRPr sz="8000">
                <a:solidFill>
                  <a:schemeClr val="lt1"/>
                </a:solidFill>
              </a:defRPr>
            </a:lvl2pPr>
            <a:lvl3pPr lvl="2" algn="ctr">
              <a:spcBef>
                <a:spcPts val="0"/>
              </a:spcBef>
              <a:spcAft>
                <a:spcPts val="0"/>
              </a:spcAft>
              <a:buClr>
                <a:schemeClr val="lt1"/>
              </a:buClr>
              <a:buSzPts val="8000"/>
              <a:buNone/>
              <a:defRPr sz="8000">
                <a:solidFill>
                  <a:schemeClr val="lt1"/>
                </a:solidFill>
              </a:defRPr>
            </a:lvl3pPr>
            <a:lvl4pPr lvl="3" algn="ctr">
              <a:spcBef>
                <a:spcPts val="0"/>
              </a:spcBef>
              <a:spcAft>
                <a:spcPts val="0"/>
              </a:spcAft>
              <a:buClr>
                <a:schemeClr val="lt1"/>
              </a:buClr>
              <a:buSzPts val="8000"/>
              <a:buNone/>
              <a:defRPr sz="8000">
                <a:solidFill>
                  <a:schemeClr val="lt1"/>
                </a:solidFill>
              </a:defRPr>
            </a:lvl4pPr>
            <a:lvl5pPr lvl="4" algn="ctr">
              <a:spcBef>
                <a:spcPts val="0"/>
              </a:spcBef>
              <a:spcAft>
                <a:spcPts val="0"/>
              </a:spcAft>
              <a:buClr>
                <a:schemeClr val="lt1"/>
              </a:buClr>
              <a:buSzPts val="8000"/>
              <a:buNone/>
              <a:defRPr sz="8000">
                <a:solidFill>
                  <a:schemeClr val="lt1"/>
                </a:solidFill>
              </a:defRPr>
            </a:lvl5pPr>
            <a:lvl6pPr lvl="5" algn="ctr">
              <a:spcBef>
                <a:spcPts val="0"/>
              </a:spcBef>
              <a:spcAft>
                <a:spcPts val="0"/>
              </a:spcAft>
              <a:buClr>
                <a:schemeClr val="lt1"/>
              </a:buClr>
              <a:buSzPts val="8000"/>
              <a:buNone/>
              <a:defRPr sz="8000">
                <a:solidFill>
                  <a:schemeClr val="lt1"/>
                </a:solidFill>
              </a:defRPr>
            </a:lvl6pPr>
            <a:lvl7pPr lvl="6" algn="ctr">
              <a:spcBef>
                <a:spcPts val="0"/>
              </a:spcBef>
              <a:spcAft>
                <a:spcPts val="0"/>
              </a:spcAft>
              <a:buClr>
                <a:schemeClr val="lt1"/>
              </a:buClr>
              <a:buSzPts val="8000"/>
              <a:buNone/>
              <a:defRPr sz="8000">
                <a:solidFill>
                  <a:schemeClr val="lt1"/>
                </a:solidFill>
              </a:defRPr>
            </a:lvl7pPr>
            <a:lvl8pPr lvl="7" algn="ctr">
              <a:spcBef>
                <a:spcPts val="0"/>
              </a:spcBef>
              <a:spcAft>
                <a:spcPts val="0"/>
              </a:spcAft>
              <a:buClr>
                <a:schemeClr val="lt1"/>
              </a:buClr>
              <a:buSzPts val="8000"/>
              <a:buNone/>
              <a:defRPr sz="8000">
                <a:solidFill>
                  <a:schemeClr val="lt1"/>
                </a:solidFill>
              </a:defRPr>
            </a:lvl8pPr>
            <a:lvl9pPr lvl="8" algn="ctr">
              <a:spcBef>
                <a:spcPts val="0"/>
              </a:spcBef>
              <a:spcAft>
                <a:spcPts val="0"/>
              </a:spcAft>
              <a:buClr>
                <a:schemeClr val="lt1"/>
              </a:buClr>
              <a:buSzPts val="8000"/>
              <a:buNone/>
              <a:defRPr sz="8000">
                <a:solidFill>
                  <a:schemeClr val="lt1"/>
                </a:solidFill>
              </a:defRPr>
            </a:lvl9pPr>
          </a:lstStyle>
          <a:p>
            <a:r>
              <a:t>xx%</a:t>
            </a:r>
          </a:p>
        </p:txBody>
      </p:sp>
      <p:sp>
        <p:nvSpPr>
          <p:cNvPr id="269" name="Google Shape;269;p11"/>
          <p:cNvSpPr txBox="1"/>
          <p:nvPr>
            <p:ph idx="1" type="body"/>
          </p:nvPr>
        </p:nvSpPr>
        <p:spPr>
          <a:xfrm>
            <a:off x="1388625" y="2712300"/>
            <a:ext cx="6366900" cy="1111200"/>
          </a:xfrm>
          <a:prstGeom prst="rect">
            <a:avLst/>
          </a:prstGeom>
        </p:spPr>
        <p:txBody>
          <a:bodyPr anchorCtr="0" anchor="t" bIns="91425" lIns="91425" spcFirstLastPara="1" rIns="91425" wrap="square" tIns="91425">
            <a:noAutofit/>
          </a:bodyPr>
          <a:lstStyle>
            <a:lvl1pPr indent="-311150" lvl="0" marL="457200" algn="ctr">
              <a:spcBef>
                <a:spcPts val="0"/>
              </a:spcBef>
              <a:spcAft>
                <a:spcPts val="0"/>
              </a:spcAft>
              <a:buClr>
                <a:schemeClr val="lt1"/>
              </a:buClr>
              <a:buSzPts val="1300"/>
              <a:buChar char="●"/>
              <a:defRPr>
                <a:solidFill>
                  <a:schemeClr val="lt1"/>
                </a:solidFill>
              </a:defRPr>
            </a:lvl1pPr>
            <a:lvl2pPr indent="-298450" lvl="1" marL="914400" algn="ctr">
              <a:spcBef>
                <a:spcPts val="1600"/>
              </a:spcBef>
              <a:spcAft>
                <a:spcPts val="0"/>
              </a:spcAft>
              <a:buClr>
                <a:schemeClr val="lt1"/>
              </a:buClr>
              <a:buSzPts val="1100"/>
              <a:buChar char="○"/>
              <a:defRPr>
                <a:solidFill>
                  <a:schemeClr val="lt1"/>
                </a:solidFill>
              </a:defRPr>
            </a:lvl2pPr>
            <a:lvl3pPr indent="-298450" lvl="2" marL="1371600" algn="ctr">
              <a:spcBef>
                <a:spcPts val="1600"/>
              </a:spcBef>
              <a:spcAft>
                <a:spcPts val="0"/>
              </a:spcAft>
              <a:buClr>
                <a:schemeClr val="lt1"/>
              </a:buClr>
              <a:buSzPts val="1100"/>
              <a:buChar char="■"/>
              <a:defRPr>
                <a:solidFill>
                  <a:schemeClr val="lt1"/>
                </a:solidFill>
              </a:defRPr>
            </a:lvl3pPr>
            <a:lvl4pPr indent="-298450" lvl="3" marL="1828800" algn="ctr">
              <a:spcBef>
                <a:spcPts val="1600"/>
              </a:spcBef>
              <a:spcAft>
                <a:spcPts val="0"/>
              </a:spcAft>
              <a:buClr>
                <a:schemeClr val="lt1"/>
              </a:buClr>
              <a:buSzPts val="1100"/>
              <a:buChar char="●"/>
              <a:defRPr>
                <a:solidFill>
                  <a:schemeClr val="lt1"/>
                </a:solidFill>
              </a:defRPr>
            </a:lvl4pPr>
            <a:lvl5pPr indent="-298450" lvl="4" marL="2286000" algn="ctr">
              <a:spcBef>
                <a:spcPts val="1600"/>
              </a:spcBef>
              <a:spcAft>
                <a:spcPts val="0"/>
              </a:spcAft>
              <a:buClr>
                <a:schemeClr val="lt1"/>
              </a:buClr>
              <a:buSzPts val="1100"/>
              <a:buChar char="○"/>
              <a:defRPr>
                <a:solidFill>
                  <a:schemeClr val="lt1"/>
                </a:solidFill>
              </a:defRPr>
            </a:lvl5pPr>
            <a:lvl6pPr indent="-298450" lvl="5" marL="2743200" algn="ctr">
              <a:spcBef>
                <a:spcPts val="1600"/>
              </a:spcBef>
              <a:spcAft>
                <a:spcPts val="0"/>
              </a:spcAft>
              <a:buClr>
                <a:schemeClr val="lt1"/>
              </a:buClr>
              <a:buSzPts val="1100"/>
              <a:buChar char="■"/>
              <a:defRPr>
                <a:solidFill>
                  <a:schemeClr val="lt1"/>
                </a:solidFill>
              </a:defRPr>
            </a:lvl6pPr>
            <a:lvl7pPr indent="-298450" lvl="6" marL="3200400" algn="ctr">
              <a:spcBef>
                <a:spcPts val="1600"/>
              </a:spcBef>
              <a:spcAft>
                <a:spcPts val="0"/>
              </a:spcAft>
              <a:buClr>
                <a:schemeClr val="lt1"/>
              </a:buClr>
              <a:buSzPts val="1100"/>
              <a:buChar char="●"/>
              <a:defRPr>
                <a:solidFill>
                  <a:schemeClr val="lt1"/>
                </a:solidFill>
              </a:defRPr>
            </a:lvl7pPr>
            <a:lvl8pPr indent="-298450" lvl="7" marL="3657600" algn="ctr">
              <a:spcBef>
                <a:spcPts val="1600"/>
              </a:spcBef>
              <a:spcAft>
                <a:spcPts val="0"/>
              </a:spcAft>
              <a:buClr>
                <a:schemeClr val="lt1"/>
              </a:buClr>
              <a:buSzPts val="1100"/>
              <a:buChar char="○"/>
              <a:defRPr>
                <a:solidFill>
                  <a:schemeClr val="lt1"/>
                </a:solidFill>
              </a:defRPr>
            </a:lvl8pPr>
            <a:lvl9pPr indent="-298450" lvl="8" marL="4114800" algn="ctr">
              <a:spcBef>
                <a:spcPts val="1600"/>
              </a:spcBef>
              <a:spcAft>
                <a:spcPts val="1600"/>
              </a:spcAft>
              <a:buClr>
                <a:schemeClr val="lt1"/>
              </a:buClr>
              <a:buSzPts val="1100"/>
              <a:buChar char="■"/>
              <a:defRPr>
                <a:solidFill>
                  <a:schemeClr val="lt1"/>
                </a:solidFill>
              </a:defRPr>
            </a:lvl9pPr>
          </a:lstStyle>
          <a:p/>
        </p:txBody>
      </p:sp>
      <p:sp>
        <p:nvSpPr>
          <p:cNvPr id="270" name="Google Shape;270;p11"/>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71" name="Shape 271"/>
        <p:cNvGrpSpPr/>
        <p:nvPr/>
      </p:nvGrpSpPr>
      <p:grpSpPr>
        <a:xfrm>
          <a:off x="0" y="0"/>
          <a:ext cx="0" cy="0"/>
          <a:chOff x="0" y="0"/>
          <a:chExt cx="0" cy="0"/>
        </a:xfrm>
      </p:grpSpPr>
      <p:sp>
        <p:nvSpPr>
          <p:cNvPr id="272" name="Google Shape;272;p12"/>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49" name="Shape 49"/>
        <p:cNvGrpSpPr/>
        <p:nvPr/>
      </p:nvGrpSpPr>
      <p:grpSpPr>
        <a:xfrm>
          <a:off x="0" y="0"/>
          <a:ext cx="0" cy="0"/>
          <a:chOff x="0" y="0"/>
          <a:chExt cx="0" cy="0"/>
        </a:xfrm>
      </p:grpSpPr>
      <p:grpSp>
        <p:nvGrpSpPr>
          <p:cNvPr id="50" name="Google Shape;50;p3"/>
          <p:cNvGrpSpPr/>
          <p:nvPr/>
        </p:nvGrpSpPr>
        <p:grpSpPr>
          <a:xfrm>
            <a:off x="146769" y="3406"/>
            <a:ext cx="1233215" cy="1384535"/>
            <a:chOff x="146769" y="3406"/>
            <a:chExt cx="1233215" cy="1384535"/>
          </a:xfrm>
        </p:grpSpPr>
        <p:grpSp>
          <p:nvGrpSpPr>
            <p:cNvPr id="51" name="Google Shape;51;p3"/>
            <p:cNvGrpSpPr/>
            <p:nvPr/>
          </p:nvGrpSpPr>
          <p:grpSpPr>
            <a:xfrm>
              <a:off x="1063183" y="3406"/>
              <a:ext cx="316800" cy="688513"/>
              <a:chOff x="1063183" y="3406"/>
              <a:chExt cx="316800" cy="688513"/>
            </a:xfrm>
          </p:grpSpPr>
          <p:sp>
            <p:nvSpPr>
              <p:cNvPr id="52" name="Google Shape;52;p3"/>
              <p:cNvSpPr/>
              <p:nvPr/>
            </p:nvSpPr>
            <p:spPr>
              <a:xfrm rot="10800000">
                <a:off x="1063183"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3"/>
              <p:cNvSpPr/>
              <p:nvPr/>
            </p:nvSpPr>
            <p:spPr>
              <a:xfrm rot="10800000">
                <a:off x="1063183"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 name="Google Shape;54;p3"/>
            <p:cNvGrpSpPr/>
            <p:nvPr/>
          </p:nvGrpSpPr>
          <p:grpSpPr>
            <a:xfrm>
              <a:off x="604976" y="3406"/>
              <a:ext cx="316800" cy="1036524"/>
              <a:chOff x="604976" y="3406"/>
              <a:chExt cx="316800" cy="1036524"/>
            </a:xfrm>
          </p:grpSpPr>
          <p:sp>
            <p:nvSpPr>
              <p:cNvPr id="55" name="Google Shape;55;p3"/>
              <p:cNvSpPr/>
              <p:nvPr/>
            </p:nvSpPr>
            <p:spPr>
              <a:xfrm rot="10800000">
                <a:off x="604976"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3"/>
              <p:cNvSpPr/>
              <p:nvPr/>
            </p:nvSpPr>
            <p:spPr>
              <a:xfrm rot="10800000">
                <a:off x="604976"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3"/>
              <p:cNvSpPr/>
              <p:nvPr/>
            </p:nvSpPr>
            <p:spPr>
              <a:xfrm rot="10800000">
                <a:off x="604976"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 name="Google Shape;58;p3"/>
            <p:cNvGrpSpPr/>
            <p:nvPr/>
          </p:nvGrpSpPr>
          <p:grpSpPr>
            <a:xfrm>
              <a:off x="146769" y="3406"/>
              <a:ext cx="316800" cy="1384535"/>
              <a:chOff x="146769" y="3406"/>
              <a:chExt cx="316800" cy="1384535"/>
            </a:xfrm>
          </p:grpSpPr>
          <p:sp>
            <p:nvSpPr>
              <p:cNvPr id="59" name="Google Shape;59;p3"/>
              <p:cNvSpPr/>
              <p:nvPr/>
            </p:nvSpPr>
            <p:spPr>
              <a:xfrm rot="10800000">
                <a:off x="146769"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3"/>
              <p:cNvSpPr/>
              <p:nvPr/>
            </p:nvSpPr>
            <p:spPr>
              <a:xfrm rot="10800000">
                <a:off x="146769" y="3441"/>
                <a:ext cx="316800" cy="1384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3"/>
              <p:cNvSpPr/>
              <p:nvPr/>
            </p:nvSpPr>
            <p:spPr>
              <a:xfrm rot="10800000">
                <a:off x="146769"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3"/>
              <p:cNvSpPr/>
              <p:nvPr/>
            </p:nvSpPr>
            <p:spPr>
              <a:xfrm rot="10800000">
                <a:off x="146769"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3" name="Google Shape;63;p3"/>
          <p:cNvGrpSpPr/>
          <p:nvPr/>
        </p:nvGrpSpPr>
        <p:grpSpPr>
          <a:xfrm>
            <a:off x="6775084" y="2904008"/>
            <a:ext cx="2186148" cy="2239500"/>
            <a:chOff x="6775084" y="2904008"/>
            <a:chExt cx="2186148" cy="2239500"/>
          </a:xfrm>
        </p:grpSpPr>
        <p:grpSp>
          <p:nvGrpSpPr>
            <p:cNvPr id="64" name="Google Shape;64;p3"/>
            <p:cNvGrpSpPr/>
            <p:nvPr/>
          </p:nvGrpSpPr>
          <p:grpSpPr>
            <a:xfrm>
              <a:off x="6775084" y="4253708"/>
              <a:ext cx="409500" cy="889800"/>
              <a:chOff x="6775084" y="4253708"/>
              <a:chExt cx="409500" cy="889800"/>
            </a:xfrm>
          </p:grpSpPr>
          <p:sp>
            <p:nvSpPr>
              <p:cNvPr id="65" name="Google Shape;65;p3"/>
              <p:cNvSpPr/>
              <p:nvPr/>
            </p:nvSpPr>
            <p:spPr>
              <a:xfrm>
                <a:off x="6775084"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3"/>
              <p:cNvSpPr/>
              <p:nvPr/>
            </p:nvSpPr>
            <p:spPr>
              <a:xfrm>
                <a:off x="6775084"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 name="Google Shape;67;p3"/>
            <p:cNvGrpSpPr/>
            <p:nvPr/>
          </p:nvGrpSpPr>
          <p:grpSpPr>
            <a:xfrm>
              <a:off x="7367299" y="3804008"/>
              <a:ext cx="409500" cy="1339500"/>
              <a:chOff x="7367299" y="3804008"/>
              <a:chExt cx="409500" cy="1339500"/>
            </a:xfrm>
          </p:grpSpPr>
          <p:sp>
            <p:nvSpPr>
              <p:cNvPr id="68" name="Google Shape;68;p3"/>
              <p:cNvSpPr/>
              <p:nvPr/>
            </p:nvSpPr>
            <p:spPr>
              <a:xfrm>
                <a:off x="7367299"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3"/>
              <p:cNvSpPr/>
              <p:nvPr/>
            </p:nvSpPr>
            <p:spPr>
              <a:xfrm>
                <a:off x="7367299"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3"/>
              <p:cNvSpPr/>
              <p:nvPr/>
            </p:nvSpPr>
            <p:spPr>
              <a:xfrm>
                <a:off x="7367299"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 name="Google Shape;71;p3"/>
            <p:cNvGrpSpPr/>
            <p:nvPr/>
          </p:nvGrpSpPr>
          <p:grpSpPr>
            <a:xfrm>
              <a:off x="7959516" y="3354008"/>
              <a:ext cx="409500" cy="1789500"/>
              <a:chOff x="7959516" y="3354008"/>
              <a:chExt cx="409500" cy="1789500"/>
            </a:xfrm>
          </p:grpSpPr>
          <p:sp>
            <p:nvSpPr>
              <p:cNvPr id="72" name="Google Shape;72;p3"/>
              <p:cNvSpPr/>
              <p:nvPr/>
            </p:nvSpPr>
            <p:spPr>
              <a:xfrm>
                <a:off x="7959516"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3"/>
              <p:cNvSpPr/>
              <p:nvPr/>
            </p:nvSpPr>
            <p:spPr>
              <a:xfrm>
                <a:off x="7959516"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3"/>
              <p:cNvSpPr/>
              <p:nvPr/>
            </p:nvSpPr>
            <p:spPr>
              <a:xfrm>
                <a:off x="7959516"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3"/>
              <p:cNvSpPr/>
              <p:nvPr/>
            </p:nvSpPr>
            <p:spPr>
              <a:xfrm>
                <a:off x="7959516"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 name="Google Shape;76;p3"/>
            <p:cNvGrpSpPr/>
            <p:nvPr/>
          </p:nvGrpSpPr>
          <p:grpSpPr>
            <a:xfrm>
              <a:off x="8551731" y="2904008"/>
              <a:ext cx="409500" cy="2239500"/>
              <a:chOff x="8551731" y="2904008"/>
              <a:chExt cx="409500" cy="2239500"/>
            </a:xfrm>
          </p:grpSpPr>
          <p:sp>
            <p:nvSpPr>
              <p:cNvPr id="77" name="Google Shape;77;p3"/>
              <p:cNvSpPr/>
              <p:nvPr/>
            </p:nvSpPr>
            <p:spPr>
              <a:xfrm>
                <a:off x="8551731"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3"/>
              <p:cNvSpPr/>
              <p:nvPr/>
            </p:nvSpPr>
            <p:spPr>
              <a:xfrm>
                <a:off x="8551731"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3"/>
              <p:cNvSpPr/>
              <p:nvPr/>
            </p:nvSpPr>
            <p:spPr>
              <a:xfrm>
                <a:off x="8551731"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3"/>
              <p:cNvSpPr/>
              <p:nvPr/>
            </p:nvSpPr>
            <p:spPr>
              <a:xfrm>
                <a:off x="8551731" y="2904008"/>
                <a:ext cx="409500" cy="22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3"/>
              <p:cNvSpPr/>
              <p:nvPr/>
            </p:nvSpPr>
            <p:spPr>
              <a:xfrm>
                <a:off x="8551731"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2" name="Google Shape;82;p3"/>
          <p:cNvSpPr txBox="1"/>
          <p:nvPr>
            <p:ph type="title"/>
          </p:nvPr>
        </p:nvSpPr>
        <p:spPr>
          <a:xfrm>
            <a:off x="824000" y="1613825"/>
            <a:ext cx="5857800" cy="18729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83" name="Google Shape;83;p3"/>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4" name="Shape 84"/>
        <p:cNvGrpSpPr/>
        <p:nvPr/>
      </p:nvGrpSpPr>
      <p:grpSpPr>
        <a:xfrm>
          <a:off x="0" y="0"/>
          <a:ext cx="0" cy="0"/>
          <a:chOff x="0" y="0"/>
          <a:chExt cx="0" cy="0"/>
        </a:xfrm>
      </p:grpSpPr>
      <p:grpSp>
        <p:nvGrpSpPr>
          <p:cNvPr id="85" name="Google Shape;85;p4"/>
          <p:cNvGrpSpPr/>
          <p:nvPr/>
        </p:nvGrpSpPr>
        <p:grpSpPr>
          <a:xfrm>
            <a:off x="625966" y="299376"/>
            <a:ext cx="999312" cy="999312"/>
            <a:chOff x="348199" y="179450"/>
            <a:chExt cx="1116300" cy="1116300"/>
          </a:xfrm>
        </p:grpSpPr>
        <p:sp>
          <p:nvSpPr>
            <p:cNvPr id="86" name="Google Shape;86;p4"/>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4"/>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 name="Google Shape;88;p4"/>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89" name="Google Shape;89;p4"/>
          <p:cNvSpPr txBox="1"/>
          <p:nvPr>
            <p:ph idx="1" type="body"/>
          </p:nvPr>
        </p:nvSpPr>
        <p:spPr>
          <a:xfrm>
            <a:off x="1303800" y="1990050"/>
            <a:ext cx="7030500" cy="25416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0" name="Google Shape;90;p4"/>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91" name="Shape 91"/>
        <p:cNvGrpSpPr/>
        <p:nvPr/>
      </p:nvGrpSpPr>
      <p:grpSpPr>
        <a:xfrm>
          <a:off x="0" y="0"/>
          <a:ext cx="0" cy="0"/>
          <a:chOff x="0" y="0"/>
          <a:chExt cx="0" cy="0"/>
        </a:xfrm>
      </p:grpSpPr>
      <p:grpSp>
        <p:nvGrpSpPr>
          <p:cNvPr id="92" name="Google Shape;92;p5"/>
          <p:cNvGrpSpPr/>
          <p:nvPr/>
        </p:nvGrpSpPr>
        <p:grpSpPr>
          <a:xfrm>
            <a:off x="625966" y="299376"/>
            <a:ext cx="999312" cy="999312"/>
            <a:chOff x="348199" y="179450"/>
            <a:chExt cx="1116300" cy="1116300"/>
          </a:xfrm>
        </p:grpSpPr>
        <p:sp>
          <p:nvSpPr>
            <p:cNvPr id="93" name="Google Shape;93;p5"/>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5"/>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5"/>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6" name="Google Shape;96;p5"/>
          <p:cNvSpPr txBox="1"/>
          <p:nvPr>
            <p:ph idx="1" type="body"/>
          </p:nvPr>
        </p:nvSpPr>
        <p:spPr>
          <a:xfrm>
            <a:off x="1303800" y="1990050"/>
            <a:ext cx="3430500" cy="25416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7" name="Google Shape;97;p5"/>
          <p:cNvSpPr txBox="1"/>
          <p:nvPr>
            <p:ph idx="2" type="body"/>
          </p:nvPr>
        </p:nvSpPr>
        <p:spPr>
          <a:xfrm>
            <a:off x="4903650" y="1990050"/>
            <a:ext cx="3430500" cy="25416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8" name="Google Shape;98;p5"/>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9" name="Shape 99"/>
        <p:cNvGrpSpPr/>
        <p:nvPr/>
      </p:nvGrpSpPr>
      <p:grpSpPr>
        <a:xfrm>
          <a:off x="0" y="0"/>
          <a:ext cx="0" cy="0"/>
          <a:chOff x="0" y="0"/>
          <a:chExt cx="0" cy="0"/>
        </a:xfrm>
      </p:grpSpPr>
      <p:grpSp>
        <p:nvGrpSpPr>
          <p:cNvPr id="100" name="Google Shape;100;p6"/>
          <p:cNvGrpSpPr/>
          <p:nvPr/>
        </p:nvGrpSpPr>
        <p:grpSpPr>
          <a:xfrm>
            <a:off x="625966" y="299376"/>
            <a:ext cx="999312" cy="999312"/>
            <a:chOff x="348199" y="179450"/>
            <a:chExt cx="1116300" cy="1116300"/>
          </a:xfrm>
        </p:grpSpPr>
        <p:sp>
          <p:nvSpPr>
            <p:cNvPr id="101" name="Google Shape;101;p6"/>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6"/>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6"/>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04" name="Google Shape;104;p6"/>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05" name="Shape 105"/>
        <p:cNvGrpSpPr/>
        <p:nvPr/>
      </p:nvGrpSpPr>
      <p:grpSpPr>
        <a:xfrm>
          <a:off x="0" y="0"/>
          <a:ext cx="0" cy="0"/>
          <a:chOff x="0" y="0"/>
          <a:chExt cx="0" cy="0"/>
        </a:xfrm>
      </p:grpSpPr>
      <p:grpSp>
        <p:nvGrpSpPr>
          <p:cNvPr id="106" name="Google Shape;106;p7"/>
          <p:cNvGrpSpPr/>
          <p:nvPr/>
        </p:nvGrpSpPr>
        <p:grpSpPr>
          <a:xfrm>
            <a:off x="625966" y="299376"/>
            <a:ext cx="999312" cy="999312"/>
            <a:chOff x="348199" y="179450"/>
            <a:chExt cx="1116300" cy="1116300"/>
          </a:xfrm>
        </p:grpSpPr>
        <p:sp>
          <p:nvSpPr>
            <p:cNvPr id="107" name="Google Shape;107;p7"/>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7"/>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 name="Google Shape;109;p7"/>
          <p:cNvSpPr txBox="1"/>
          <p:nvPr>
            <p:ph type="title"/>
          </p:nvPr>
        </p:nvSpPr>
        <p:spPr>
          <a:xfrm>
            <a:off x="1303800" y="598575"/>
            <a:ext cx="3312000" cy="15900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10" name="Google Shape;110;p7"/>
          <p:cNvSpPr txBox="1"/>
          <p:nvPr>
            <p:ph idx="1" type="body"/>
          </p:nvPr>
        </p:nvSpPr>
        <p:spPr>
          <a:xfrm>
            <a:off x="1303800" y="2309675"/>
            <a:ext cx="3312000" cy="22218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1" name="Google Shape;111;p7"/>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dk1"/>
        </a:solidFill>
      </p:bgPr>
    </p:bg>
    <p:spTree>
      <p:nvGrpSpPr>
        <p:cNvPr id="112" name="Shape 112"/>
        <p:cNvGrpSpPr/>
        <p:nvPr/>
      </p:nvGrpSpPr>
      <p:grpSpPr>
        <a:xfrm>
          <a:off x="0" y="0"/>
          <a:ext cx="0" cy="0"/>
          <a:chOff x="0" y="0"/>
          <a:chExt cx="0" cy="0"/>
        </a:xfrm>
      </p:grpSpPr>
      <p:grpSp>
        <p:nvGrpSpPr>
          <p:cNvPr id="113" name="Google Shape;113;p8"/>
          <p:cNvGrpSpPr/>
          <p:nvPr/>
        </p:nvGrpSpPr>
        <p:grpSpPr>
          <a:xfrm>
            <a:off x="6866714" y="1306"/>
            <a:ext cx="2267451" cy="2601690"/>
            <a:chOff x="6790514" y="1306"/>
            <a:chExt cx="2267451" cy="2601690"/>
          </a:xfrm>
        </p:grpSpPr>
        <p:grpSp>
          <p:nvGrpSpPr>
            <p:cNvPr id="114" name="Google Shape;114;p8"/>
            <p:cNvGrpSpPr/>
            <p:nvPr/>
          </p:nvGrpSpPr>
          <p:grpSpPr>
            <a:xfrm>
              <a:off x="7067465" y="1306"/>
              <a:ext cx="1990500" cy="1990200"/>
              <a:chOff x="7067465" y="1306"/>
              <a:chExt cx="1990500" cy="1990200"/>
            </a:xfrm>
          </p:grpSpPr>
          <p:sp>
            <p:nvSpPr>
              <p:cNvPr id="115" name="Google Shape;115;p8"/>
              <p:cNvSpPr/>
              <p:nvPr/>
            </p:nvSpPr>
            <p:spPr>
              <a:xfrm rot="-8648551">
                <a:off x="7594313" y="527721"/>
                <a:ext cx="937226" cy="937226"/>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8"/>
              <p:cNvSpPr/>
              <p:nvPr/>
            </p:nvSpPr>
            <p:spPr>
              <a:xfrm rot="-8648551">
                <a:off x="7594313" y="527721"/>
                <a:ext cx="937226" cy="937226"/>
              </a:xfrm>
              <a:prstGeom prst="pie">
                <a:avLst>
                  <a:gd fmla="val 19376841"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8"/>
              <p:cNvSpPr/>
              <p:nvPr/>
            </p:nvSpPr>
            <p:spPr>
              <a:xfrm rot="-8649154">
                <a:off x="7349891" y="283705"/>
                <a:ext cx="1425647" cy="14254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 name="Google Shape;118;p8"/>
            <p:cNvGrpSpPr/>
            <p:nvPr/>
          </p:nvGrpSpPr>
          <p:grpSpPr>
            <a:xfrm>
              <a:off x="8207126" y="1807996"/>
              <a:ext cx="795000" cy="795000"/>
              <a:chOff x="8207126" y="1807996"/>
              <a:chExt cx="795000" cy="795000"/>
            </a:xfrm>
          </p:grpSpPr>
          <p:sp>
            <p:nvSpPr>
              <p:cNvPr id="119" name="Google Shape;119;p8"/>
              <p:cNvSpPr/>
              <p:nvPr/>
            </p:nvSpPr>
            <p:spPr>
              <a:xfrm rot="2152054">
                <a:off x="8319942" y="1920813"/>
                <a:ext cx="569367" cy="569367"/>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8"/>
              <p:cNvSpPr/>
              <p:nvPr/>
            </p:nvSpPr>
            <p:spPr>
              <a:xfrm rot="2150259">
                <a:off x="8408218" y="2008610"/>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8"/>
              <p:cNvSpPr/>
              <p:nvPr/>
            </p:nvSpPr>
            <p:spPr>
              <a:xfrm rot="2150259">
                <a:off x="8408218" y="2008610"/>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 name="Google Shape;122;p8"/>
            <p:cNvGrpSpPr/>
            <p:nvPr/>
          </p:nvGrpSpPr>
          <p:grpSpPr>
            <a:xfrm>
              <a:off x="6790514" y="118857"/>
              <a:ext cx="548700" cy="548700"/>
              <a:chOff x="6790514" y="118857"/>
              <a:chExt cx="548700" cy="548700"/>
            </a:xfrm>
          </p:grpSpPr>
          <p:sp>
            <p:nvSpPr>
              <p:cNvPr id="123" name="Google Shape;123;p8"/>
              <p:cNvSpPr/>
              <p:nvPr/>
            </p:nvSpPr>
            <p:spPr>
              <a:xfrm rot="2150259">
                <a:off x="6868362" y="196705"/>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8"/>
              <p:cNvSpPr/>
              <p:nvPr/>
            </p:nvSpPr>
            <p:spPr>
              <a:xfrm rot="2150259">
                <a:off x="6868362" y="196705"/>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25" name="Google Shape;125;p8"/>
          <p:cNvSpPr txBox="1"/>
          <p:nvPr>
            <p:ph type="title"/>
          </p:nvPr>
        </p:nvSpPr>
        <p:spPr>
          <a:xfrm>
            <a:off x="824000" y="763600"/>
            <a:ext cx="5857800" cy="35733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26" name="Google Shape;126;p8"/>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27" name="Shape 127"/>
        <p:cNvGrpSpPr/>
        <p:nvPr/>
      </p:nvGrpSpPr>
      <p:grpSpPr>
        <a:xfrm>
          <a:off x="0" y="0"/>
          <a:ext cx="0" cy="0"/>
          <a:chOff x="0" y="0"/>
          <a:chExt cx="0" cy="0"/>
        </a:xfrm>
      </p:grpSpPr>
      <p:grpSp>
        <p:nvGrpSpPr>
          <p:cNvPr id="128" name="Google Shape;128;p9"/>
          <p:cNvGrpSpPr/>
          <p:nvPr/>
        </p:nvGrpSpPr>
        <p:grpSpPr>
          <a:xfrm>
            <a:off x="625966" y="299376"/>
            <a:ext cx="999312" cy="999312"/>
            <a:chOff x="348199" y="179450"/>
            <a:chExt cx="1116300" cy="1116300"/>
          </a:xfrm>
        </p:grpSpPr>
        <p:sp>
          <p:nvSpPr>
            <p:cNvPr id="129" name="Google Shape;129;p9"/>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9"/>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 name="Google Shape;131;p9"/>
          <p:cNvSpPr txBox="1"/>
          <p:nvPr>
            <p:ph type="title"/>
          </p:nvPr>
        </p:nvSpPr>
        <p:spPr>
          <a:xfrm>
            <a:off x="1303800" y="598575"/>
            <a:ext cx="3430500" cy="19902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32" name="Google Shape;132;p9"/>
          <p:cNvSpPr txBox="1"/>
          <p:nvPr>
            <p:ph idx="1" type="subTitle"/>
          </p:nvPr>
        </p:nvSpPr>
        <p:spPr>
          <a:xfrm>
            <a:off x="1303800" y="2743203"/>
            <a:ext cx="3430500" cy="7260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33" name="Google Shape;133;p9"/>
          <p:cNvSpPr txBox="1"/>
          <p:nvPr>
            <p:ph idx="2" type="body"/>
          </p:nvPr>
        </p:nvSpPr>
        <p:spPr>
          <a:xfrm>
            <a:off x="4903700" y="661000"/>
            <a:ext cx="3430500" cy="38706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34" name="Google Shape;134;p9"/>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5" name="Shape 135"/>
        <p:cNvGrpSpPr/>
        <p:nvPr/>
      </p:nvGrpSpPr>
      <p:grpSpPr>
        <a:xfrm>
          <a:off x="0" y="0"/>
          <a:ext cx="0" cy="0"/>
          <a:chOff x="0" y="0"/>
          <a:chExt cx="0" cy="0"/>
        </a:xfrm>
      </p:grpSpPr>
      <p:grpSp>
        <p:nvGrpSpPr>
          <p:cNvPr id="136" name="Google Shape;136;p10"/>
          <p:cNvGrpSpPr/>
          <p:nvPr/>
        </p:nvGrpSpPr>
        <p:grpSpPr>
          <a:xfrm>
            <a:off x="713373" y="3847119"/>
            <a:ext cx="825392" cy="825392"/>
            <a:chOff x="348199" y="179450"/>
            <a:chExt cx="1116300" cy="1116300"/>
          </a:xfrm>
        </p:grpSpPr>
        <p:sp>
          <p:nvSpPr>
            <p:cNvPr id="137" name="Google Shape;137;p10"/>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0"/>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 name="Google Shape;139;p10"/>
          <p:cNvSpPr txBox="1"/>
          <p:nvPr>
            <p:ph idx="1" type="body"/>
          </p:nvPr>
        </p:nvSpPr>
        <p:spPr>
          <a:xfrm>
            <a:off x="1303800" y="4138975"/>
            <a:ext cx="5843100" cy="534900"/>
          </a:xfrm>
          <a:prstGeom prst="rect">
            <a:avLst/>
          </a:prstGeom>
        </p:spPr>
        <p:txBody>
          <a:bodyPr anchorCtr="0" anchor="t"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40" name="Google Shape;140;p10"/>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mentu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1pPr>
            <a:lvl2pPr lvl="1">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2pPr>
            <a:lvl3pPr lvl="2">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3pPr>
            <a:lvl4pPr lvl="3">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4pPr>
            <a:lvl5pPr lvl="4">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5pPr>
            <a:lvl6pPr lvl="5">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6pPr>
            <a:lvl7pPr lvl="6">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7pPr>
            <a:lvl8pPr lvl="7">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8pPr>
            <a:lvl9pPr lvl="8">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dk2"/>
              </a:buClr>
              <a:buSzPts val="1300"/>
              <a:buFont typeface="Nunito"/>
              <a:buChar char="●"/>
              <a:defRPr sz="1300">
                <a:solidFill>
                  <a:schemeClr val="dk2"/>
                </a:solidFill>
                <a:latin typeface="Nunito"/>
                <a:ea typeface="Nunito"/>
                <a:cs typeface="Nunito"/>
                <a:sym typeface="Nunito"/>
              </a:defRPr>
            </a:lvl1pPr>
            <a:lvl2pPr indent="-298450" lvl="1" marL="9144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2pPr>
            <a:lvl3pPr indent="-298450" lvl="2" marL="13716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3pPr>
            <a:lvl4pPr indent="-298450" lvl="3" marL="18288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4pPr>
            <a:lvl5pPr indent="-298450" lvl="4" marL="22860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5pPr>
            <a:lvl6pPr indent="-298450" lvl="5" marL="27432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6pPr>
            <a:lvl7pPr indent="-298450" lvl="6" marL="32004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7pPr>
            <a:lvl8pPr indent="-298450" lvl="7" marL="36576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8pPr>
            <a:lvl9pPr indent="-298450" lvl="8" marL="4114800">
              <a:lnSpc>
                <a:spcPct val="115000"/>
              </a:lnSpc>
              <a:spcBef>
                <a:spcPts val="1600"/>
              </a:spcBef>
              <a:spcAft>
                <a:spcPts val="1600"/>
              </a:spcAft>
              <a:buClr>
                <a:schemeClr val="dk2"/>
              </a:buClr>
              <a:buSzPts val="1100"/>
              <a:buFont typeface="Nunito"/>
              <a:buChar char="■"/>
              <a:defRPr sz="1100">
                <a:solidFill>
                  <a:schemeClr val="dk2"/>
                </a:solidFill>
                <a:latin typeface="Nunito"/>
                <a:ea typeface="Nunito"/>
                <a:cs typeface="Nunito"/>
                <a:sym typeface="Nunito"/>
              </a:defRPr>
            </a:lvl9pPr>
          </a:lstStyle>
          <a:p/>
        </p:txBody>
      </p:sp>
      <p:sp>
        <p:nvSpPr>
          <p:cNvPr id="8" name="Google Shape;8;p1"/>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Autofit/>
          </a:bodyPr>
          <a:lstStyle>
            <a:lvl1pPr lvl="0" algn="r">
              <a:buNone/>
              <a:defRPr sz="900">
                <a:solidFill>
                  <a:schemeClr val="dk2"/>
                </a:solidFill>
                <a:latin typeface="Nunito"/>
                <a:ea typeface="Nunito"/>
                <a:cs typeface="Nunito"/>
                <a:sym typeface="Nunito"/>
              </a:defRPr>
            </a:lvl1pPr>
            <a:lvl2pPr lvl="1" algn="r">
              <a:buNone/>
              <a:defRPr sz="900">
                <a:solidFill>
                  <a:schemeClr val="dk2"/>
                </a:solidFill>
                <a:latin typeface="Nunito"/>
                <a:ea typeface="Nunito"/>
                <a:cs typeface="Nunito"/>
                <a:sym typeface="Nunito"/>
              </a:defRPr>
            </a:lvl2pPr>
            <a:lvl3pPr lvl="2" algn="r">
              <a:buNone/>
              <a:defRPr sz="900">
                <a:solidFill>
                  <a:schemeClr val="dk2"/>
                </a:solidFill>
                <a:latin typeface="Nunito"/>
                <a:ea typeface="Nunito"/>
                <a:cs typeface="Nunito"/>
                <a:sym typeface="Nunito"/>
              </a:defRPr>
            </a:lvl3pPr>
            <a:lvl4pPr lvl="3" algn="r">
              <a:buNone/>
              <a:defRPr sz="900">
                <a:solidFill>
                  <a:schemeClr val="dk2"/>
                </a:solidFill>
                <a:latin typeface="Nunito"/>
                <a:ea typeface="Nunito"/>
                <a:cs typeface="Nunito"/>
                <a:sym typeface="Nunito"/>
              </a:defRPr>
            </a:lvl4pPr>
            <a:lvl5pPr lvl="4" algn="r">
              <a:buNone/>
              <a:defRPr sz="900">
                <a:solidFill>
                  <a:schemeClr val="dk2"/>
                </a:solidFill>
                <a:latin typeface="Nunito"/>
                <a:ea typeface="Nunito"/>
                <a:cs typeface="Nunito"/>
                <a:sym typeface="Nunito"/>
              </a:defRPr>
            </a:lvl5pPr>
            <a:lvl6pPr lvl="5" algn="r">
              <a:buNone/>
              <a:defRPr sz="900">
                <a:solidFill>
                  <a:schemeClr val="dk2"/>
                </a:solidFill>
                <a:latin typeface="Nunito"/>
                <a:ea typeface="Nunito"/>
                <a:cs typeface="Nunito"/>
                <a:sym typeface="Nunito"/>
              </a:defRPr>
            </a:lvl6pPr>
            <a:lvl7pPr lvl="6" algn="r">
              <a:buNone/>
              <a:defRPr sz="900">
                <a:solidFill>
                  <a:schemeClr val="dk2"/>
                </a:solidFill>
                <a:latin typeface="Nunito"/>
                <a:ea typeface="Nunito"/>
                <a:cs typeface="Nunito"/>
                <a:sym typeface="Nunito"/>
              </a:defRPr>
            </a:lvl7pPr>
            <a:lvl8pPr lvl="7" algn="r">
              <a:buNone/>
              <a:defRPr sz="900">
                <a:solidFill>
                  <a:schemeClr val="dk2"/>
                </a:solidFill>
                <a:latin typeface="Nunito"/>
                <a:ea typeface="Nunito"/>
                <a:cs typeface="Nunito"/>
                <a:sym typeface="Nunito"/>
              </a:defRPr>
            </a:lvl8pPr>
            <a:lvl9pPr lvl="8" algn="r">
              <a:buNone/>
              <a:defRPr sz="9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5.png"/><Relationship Id="rId4" Type="http://schemas.openxmlformats.org/officeDocument/2006/relationships/image" Target="../media/image3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0.png"/><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9.png"/><Relationship Id="rId4" Type="http://schemas.openxmlformats.org/officeDocument/2006/relationships/image" Target="../media/image1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3.png"/><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1.png"/><Relationship Id="rId4" Type="http://schemas.openxmlformats.org/officeDocument/2006/relationships/image" Target="../media/image2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36.png"/><Relationship Id="rId4" Type="http://schemas.openxmlformats.org/officeDocument/2006/relationships/image" Target="../media/image2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4.png"/><Relationship Id="rId4" Type="http://schemas.openxmlformats.org/officeDocument/2006/relationships/image" Target="../media/image3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33.png"/><Relationship Id="rId4" Type="http://schemas.openxmlformats.org/officeDocument/2006/relationships/image" Target="../media/image3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3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3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17.png"/><Relationship Id="rId4" Type="http://schemas.openxmlformats.org/officeDocument/2006/relationships/image" Target="../media/image3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6.png"/><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13"/>
          <p:cNvSpPr txBox="1"/>
          <p:nvPr>
            <p:ph type="ctrTitle"/>
          </p:nvPr>
        </p:nvSpPr>
        <p:spPr>
          <a:xfrm>
            <a:off x="605650" y="2814788"/>
            <a:ext cx="4255500" cy="1872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Fuselage Updates</a:t>
            </a:r>
            <a:endParaRPr/>
          </a:p>
        </p:txBody>
      </p:sp>
      <p:sp>
        <p:nvSpPr>
          <p:cNvPr id="278" name="Google Shape;278;p13"/>
          <p:cNvSpPr txBox="1"/>
          <p:nvPr>
            <p:ph idx="1" type="subTitle"/>
          </p:nvPr>
        </p:nvSpPr>
        <p:spPr>
          <a:xfrm>
            <a:off x="5130475" y="3838900"/>
            <a:ext cx="4255500" cy="69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Workshop 1/9/21</a:t>
            </a:r>
            <a:endParaRPr/>
          </a:p>
        </p:txBody>
      </p:sp>
      <p:pic>
        <p:nvPicPr>
          <p:cNvPr id="279" name="Google Shape;279;p13"/>
          <p:cNvPicPr preferRelativeResize="0"/>
          <p:nvPr/>
        </p:nvPicPr>
        <p:blipFill>
          <a:blip r:embed="rId3">
            <a:alphaModFix/>
          </a:blip>
          <a:stretch>
            <a:fillRect/>
          </a:stretch>
        </p:blipFill>
        <p:spPr>
          <a:xfrm>
            <a:off x="393800" y="282425"/>
            <a:ext cx="8356405" cy="24193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22"/>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Empennage Diagonal:</a:t>
            </a:r>
            <a:endParaRPr/>
          </a:p>
        </p:txBody>
      </p:sp>
      <p:sp>
        <p:nvSpPr>
          <p:cNvPr id="345" name="Google Shape;345;p22"/>
          <p:cNvSpPr txBox="1"/>
          <p:nvPr>
            <p:ph idx="1" type="body"/>
          </p:nvPr>
        </p:nvSpPr>
        <p:spPr>
          <a:xfrm>
            <a:off x="6938875" y="1285875"/>
            <a:ext cx="2205300" cy="324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Weight: 20 lb</a:t>
            </a:r>
            <a:endParaRPr/>
          </a:p>
          <a:p>
            <a:pPr indent="0" lvl="0" marL="0" rtl="0" algn="l">
              <a:spcBef>
                <a:spcPts val="1600"/>
              </a:spcBef>
              <a:spcAft>
                <a:spcPts val="0"/>
              </a:spcAft>
              <a:buNone/>
            </a:pPr>
            <a:r>
              <a:rPr lang="en"/>
              <a:t>Safety factor: 15</a:t>
            </a:r>
            <a:endParaRPr/>
          </a:p>
          <a:p>
            <a:pPr indent="0" lvl="0" marL="0" rtl="0" algn="l">
              <a:spcBef>
                <a:spcPts val="1600"/>
              </a:spcBef>
              <a:spcAft>
                <a:spcPts val="1600"/>
              </a:spcAft>
              <a:buNone/>
            </a:pPr>
            <a:r>
              <a:rPr lang="en"/>
              <a:t>Pounds: simulating 60. Guessing around 30</a:t>
            </a:r>
            <a:endParaRPr/>
          </a:p>
        </p:txBody>
      </p:sp>
      <p:pic>
        <p:nvPicPr>
          <p:cNvPr id="346" name="Google Shape;346;p22"/>
          <p:cNvPicPr preferRelativeResize="0"/>
          <p:nvPr/>
        </p:nvPicPr>
        <p:blipFill>
          <a:blip r:embed="rId3">
            <a:alphaModFix/>
          </a:blip>
          <a:stretch>
            <a:fillRect/>
          </a:stretch>
        </p:blipFill>
        <p:spPr>
          <a:xfrm>
            <a:off x="249475" y="1132313"/>
            <a:ext cx="6391275" cy="35528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23"/>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Empennage Horizontal: </a:t>
            </a:r>
            <a:endParaRPr/>
          </a:p>
        </p:txBody>
      </p:sp>
      <p:pic>
        <p:nvPicPr>
          <p:cNvPr id="352" name="Google Shape;352;p23"/>
          <p:cNvPicPr preferRelativeResize="0"/>
          <p:nvPr/>
        </p:nvPicPr>
        <p:blipFill>
          <a:blip r:embed="rId3">
            <a:alphaModFix/>
          </a:blip>
          <a:stretch>
            <a:fillRect/>
          </a:stretch>
        </p:blipFill>
        <p:spPr>
          <a:xfrm>
            <a:off x="285850" y="1280575"/>
            <a:ext cx="6515100" cy="3571875"/>
          </a:xfrm>
          <a:prstGeom prst="rect">
            <a:avLst/>
          </a:prstGeom>
          <a:noFill/>
          <a:ln>
            <a:noFill/>
          </a:ln>
        </p:spPr>
      </p:pic>
      <p:sp>
        <p:nvSpPr>
          <p:cNvPr id="353" name="Google Shape;353;p23"/>
          <p:cNvSpPr txBox="1"/>
          <p:nvPr>
            <p:ph idx="1" type="body"/>
          </p:nvPr>
        </p:nvSpPr>
        <p:spPr>
          <a:xfrm>
            <a:off x="6938875" y="1285875"/>
            <a:ext cx="2205300" cy="385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Weight: 18 lb</a:t>
            </a:r>
            <a:endParaRPr/>
          </a:p>
          <a:p>
            <a:pPr indent="0" lvl="0" marL="0" rtl="0" algn="l">
              <a:spcBef>
                <a:spcPts val="1600"/>
              </a:spcBef>
              <a:spcAft>
                <a:spcPts val="0"/>
              </a:spcAft>
              <a:buNone/>
            </a:pPr>
            <a:r>
              <a:rPr lang="en"/>
              <a:t>Safety factor: 3</a:t>
            </a:r>
            <a:endParaRPr/>
          </a:p>
          <a:p>
            <a:pPr indent="0" lvl="0" marL="0" rtl="0" algn="l">
              <a:spcBef>
                <a:spcPts val="1600"/>
              </a:spcBef>
              <a:spcAft>
                <a:spcPts val="0"/>
              </a:spcAft>
              <a:buNone/>
            </a:pPr>
            <a:r>
              <a:rPr lang="en"/>
              <a:t>Pounds: simulating 60. Guessing around 30</a:t>
            </a:r>
            <a:endParaRPr/>
          </a:p>
          <a:p>
            <a:pPr indent="0" lvl="0" marL="0" rtl="0" algn="l">
              <a:spcBef>
                <a:spcPts val="1600"/>
              </a:spcBef>
              <a:spcAft>
                <a:spcPts val="0"/>
              </a:spcAft>
              <a:buNone/>
            </a:pPr>
            <a:r>
              <a:t/>
            </a:r>
            <a:endParaRPr/>
          </a:p>
          <a:p>
            <a:pPr indent="-311150" lvl="0" marL="457200" rtl="0" algn="l">
              <a:spcBef>
                <a:spcPts val="1600"/>
              </a:spcBef>
              <a:spcAft>
                <a:spcPts val="0"/>
              </a:spcAft>
              <a:buSzPts val="1300"/>
              <a:buChar char="-"/>
            </a:pPr>
            <a:r>
              <a:rPr lang="en"/>
              <a:t>Safety factor only needs to be 1.5 bc all forces already have a safety factor of 2</a:t>
            </a:r>
            <a:endParaRPr/>
          </a:p>
          <a:p>
            <a:pPr indent="-311150" lvl="0" marL="457200" rtl="0" algn="l">
              <a:spcBef>
                <a:spcPts val="0"/>
              </a:spcBef>
              <a:spcAft>
                <a:spcPts val="0"/>
              </a:spcAft>
              <a:buSzPts val="1300"/>
              <a:buChar char="-"/>
            </a:pPr>
            <a:r>
              <a:rPr lang="en"/>
              <a:t>3 on wing</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24"/>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Simulations</a:t>
            </a:r>
            <a:endParaRPr/>
          </a:p>
        </p:txBody>
      </p:sp>
      <p:sp>
        <p:nvSpPr>
          <p:cNvPr id="359" name="Google Shape;359;p24"/>
          <p:cNvSpPr txBox="1"/>
          <p:nvPr>
            <p:ph idx="1" type="body"/>
          </p:nvPr>
        </p:nvSpPr>
        <p:spPr>
          <a:xfrm>
            <a:off x="1303800" y="1237350"/>
            <a:ext cx="7030500" cy="3294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These are our forces: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rPr lang="en"/>
              <a:t>Every inch: a pound. Crazy. So we have to simulate</a:t>
            </a:r>
            <a:endParaRPr/>
          </a:p>
        </p:txBody>
      </p:sp>
      <p:pic>
        <p:nvPicPr>
          <p:cNvPr id="360" name="Google Shape;360;p24"/>
          <p:cNvPicPr preferRelativeResize="0"/>
          <p:nvPr/>
        </p:nvPicPr>
        <p:blipFill>
          <a:blip r:embed="rId3">
            <a:alphaModFix/>
          </a:blip>
          <a:stretch>
            <a:fillRect/>
          </a:stretch>
        </p:blipFill>
        <p:spPr>
          <a:xfrm>
            <a:off x="1187750" y="1547450"/>
            <a:ext cx="5943600" cy="17145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25"/>
          <p:cNvSpPr txBox="1"/>
          <p:nvPr>
            <p:ph type="title"/>
          </p:nvPr>
        </p:nvSpPr>
        <p:spPr>
          <a:xfrm>
            <a:off x="824000" y="763600"/>
            <a:ext cx="5857800" cy="3573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Simulation Tutorial Time! Yay!</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26"/>
          <p:cNvSpPr txBox="1"/>
          <p:nvPr/>
        </p:nvSpPr>
        <p:spPr>
          <a:xfrm>
            <a:off x="1706650" y="724700"/>
            <a:ext cx="5974200" cy="34170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Nunito"/>
              <a:buAutoNum type="arabicPeriod"/>
            </a:pPr>
            <a:r>
              <a:rPr lang="en">
                <a:latin typeface="Nunito"/>
                <a:ea typeface="Nunito"/>
                <a:cs typeface="Nunito"/>
                <a:sym typeface="Nunito"/>
              </a:rPr>
              <a:t>Start a sketch in Fusion</a:t>
            </a:r>
            <a:endParaRPr>
              <a:latin typeface="Nunito"/>
              <a:ea typeface="Nunito"/>
              <a:cs typeface="Nunito"/>
              <a:sym typeface="Nunito"/>
            </a:endParaRPr>
          </a:p>
          <a:p>
            <a:pPr indent="0" lvl="0" marL="0" rtl="0" algn="l">
              <a:spcBef>
                <a:spcPts val="0"/>
              </a:spcBef>
              <a:spcAft>
                <a:spcPts val="0"/>
              </a:spcAft>
              <a:buNone/>
            </a:pPr>
            <a:r>
              <a:t/>
            </a:r>
            <a:endParaRPr>
              <a:latin typeface="Nunito"/>
              <a:ea typeface="Nunito"/>
              <a:cs typeface="Nunito"/>
              <a:sym typeface="Nunito"/>
            </a:endParaRPr>
          </a:p>
          <a:p>
            <a:pPr indent="0" lvl="0" marL="0" rtl="0" algn="l">
              <a:spcBef>
                <a:spcPts val="0"/>
              </a:spcBef>
              <a:spcAft>
                <a:spcPts val="0"/>
              </a:spcAft>
              <a:buNone/>
            </a:pPr>
            <a:r>
              <a:t/>
            </a:r>
            <a:endParaRPr>
              <a:latin typeface="Nunito"/>
              <a:ea typeface="Nunito"/>
              <a:cs typeface="Nunito"/>
              <a:sym typeface="Nunito"/>
            </a:endParaRPr>
          </a:p>
          <a:p>
            <a:pPr indent="-317500" lvl="0" marL="457200" rtl="0" algn="l">
              <a:spcBef>
                <a:spcPts val="0"/>
              </a:spcBef>
              <a:spcAft>
                <a:spcPts val="0"/>
              </a:spcAft>
              <a:buSzPts val="1400"/>
              <a:buFont typeface="Nunito"/>
              <a:buAutoNum type="arabicPeriod"/>
            </a:pPr>
            <a:r>
              <a:rPr lang="en">
                <a:latin typeface="Nunito"/>
                <a:ea typeface="Nunito"/>
                <a:cs typeface="Nunito"/>
                <a:sym typeface="Nunito"/>
              </a:rPr>
              <a:t>Sketch a shape</a:t>
            </a:r>
            <a:endParaRPr>
              <a:latin typeface="Nunito"/>
              <a:ea typeface="Nunito"/>
              <a:cs typeface="Nunito"/>
              <a:sym typeface="Nunito"/>
            </a:endParaRPr>
          </a:p>
          <a:p>
            <a:pPr indent="0" lvl="0" marL="0" rtl="0" algn="l">
              <a:spcBef>
                <a:spcPts val="0"/>
              </a:spcBef>
              <a:spcAft>
                <a:spcPts val="0"/>
              </a:spcAft>
              <a:buNone/>
            </a:pPr>
            <a:r>
              <a:t/>
            </a:r>
            <a:endParaRPr>
              <a:latin typeface="Nunito"/>
              <a:ea typeface="Nunito"/>
              <a:cs typeface="Nunito"/>
              <a:sym typeface="Nunito"/>
            </a:endParaRPr>
          </a:p>
          <a:p>
            <a:pPr indent="0" lvl="0" marL="0" rtl="0" algn="l">
              <a:spcBef>
                <a:spcPts val="0"/>
              </a:spcBef>
              <a:spcAft>
                <a:spcPts val="0"/>
              </a:spcAft>
              <a:buNone/>
            </a:pPr>
            <a:r>
              <a:t/>
            </a:r>
            <a:endParaRPr>
              <a:latin typeface="Nunito"/>
              <a:ea typeface="Nunito"/>
              <a:cs typeface="Nunito"/>
              <a:sym typeface="Nunito"/>
            </a:endParaRPr>
          </a:p>
          <a:p>
            <a:pPr indent="0" lvl="0" marL="0" rtl="0" algn="l">
              <a:spcBef>
                <a:spcPts val="0"/>
              </a:spcBef>
              <a:spcAft>
                <a:spcPts val="0"/>
              </a:spcAft>
              <a:buNone/>
            </a:pPr>
            <a:r>
              <a:t/>
            </a:r>
            <a:endParaRPr>
              <a:latin typeface="Nunito"/>
              <a:ea typeface="Nunito"/>
              <a:cs typeface="Nunito"/>
              <a:sym typeface="Nunito"/>
            </a:endParaRPr>
          </a:p>
          <a:p>
            <a:pPr indent="0" lvl="0" marL="0" rtl="0" algn="l">
              <a:spcBef>
                <a:spcPts val="0"/>
              </a:spcBef>
              <a:spcAft>
                <a:spcPts val="0"/>
              </a:spcAft>
              <a:buNone/>
            </a:pPr>
            <a:r>
              <a:t/>
            </a:r>
            <a:endParaRPr>
              <a:latin typeface="Nunito"/>
              <a:ea typeface="Nunito"/>
              <a:cs typeface="Nunito"/>
              <a:sym typeface="Nunito"/>
            </a:endParaRPr>
          </a:p>
          <a:p>
            <a:pPr indent="-317500" lvl="0" marL="2171700" rtl="0" algn="l">
              <a:spcBef>
                <a:spcPts val="0"/>
              </a:spcBef>
              <a:spcAft>
                <a:spcPts val="0"/>
              </a:spcAft>
              <a:buSzPts val="1400"/>
              <a:buFont typeface="Nunito"/>
              <a:buAutoNum type="arabicPeriod"/>
            </a:pPr>
            <a:r>
              <a:rPr lang="en">
                <a:latin typeface="Nunito"/>
                <a:ea typeface="Nunito"/>
                <a:cs typeface="Nunito"/>
                <a:sym typeface="Nunito"/>
              </a:rPr>
              <a:t>Create a structure</a:t>
            </a:r>
            <a:endParaRPr>
              <a:latin typeface="Nunito"/>
              <a:ea typeface="Nunito"/>
              <a:cs typeface="Nunito"/>
              <a:sym typeface="Nunito"/>
            </a:endParaRPr>
          </a:p>
          <a:p>
            <a:pPr indent="-317500" lvl="1" marL="2171700" rtl="0" algn="l">
              <a:spcBef>
                <a:spcPts val="0"/>
              </a:spcBef>
              <a:spcAft>
                <a:spcPts val="0"/>
              </a:spcAft>
              <a:buSzPts val="1400"/>
              <a:buFont typeface="Nunito"/>
              <a:buAutoNum type="alphaLcPeriod"/>
            </a:pPr>
            <a:r>
              <a:rPr lang="en">
                <a:latin typeface="Nunito"/>
                <a:ea typeface="Nunito"/>
                <a:cs typeface="Nunito"/>
                <a:sym typeface="Nunito"/>
              </a:rPr>
              <a:t>You can 3d sketch by clicking on one of the yellow square ato go to another plane.</a:t>
            </a:r>
            <a:endParaRPr>
              <a:latin typeface="Nunito"/>
              <a:ea typeface="Nunito"/>
              <a:cs typeface="Nunito"/>
              <a:sym typeface="Nunito"/>
            </a:endParaRPr>
          </a:p>
          <a:p>
            <a:pPr indent="0" lvl="0" marL="0" rtl="0" algn="l">
              <a:spcBef>
                <a:spcPts val="0"/>
              </a:spcBef>
              <a:spcAft>
                <a:spcPts val="0"/>
              </a:spcAft>
              <a:buNone/>
            </a:pPr>
            <a:r>
              <a:t/>
            </a:r>
            <a:endParaRPr>
              <a:latin typeface="Nunito"/>
              <a:ea typeface="Nunito"/>
              <a:cs typeface="Nunito"/>
              <a:sym typeface="Nunito"/>
            </a:endParaRPr>
          </a:p>
          <a:p>
            <a:pPr indent="0" lvl="0" marL="0" rtl="0" algn="l">
              <a:spcBef>
                <a:spcPts val="0"/>
              </a:spcBef>
              <a:spcAft>
                <a:spcPts val="0"/>
              </a:spcAft>
              <a:buNone/>
            </a:pPr>
            <a:r>
              <a:t/>
            </a:r>
            <a:endParaRPr>
              <a:latin typeface="Nunito"/>
              <a:ea typeface="Nunito"/>
              <a:cs typeface="Nunito"/>
              <a:sym typeface="Nunito"/>
            </a:endParaRPr>
          </a:p>
          <a:p>
            <a:pPr indent="0" lvl="0" marL="0" rtl="0" algn="l">
              <a:spcBef>
                <a:spcPts val="0"/>
              </a:spcBef>
              <a:spcAft>
                <a:spcPts val="0"/>
              </a:spcAft>
              <a:buNone/>
            </a:pPr>
            <a:r>
              <a:t/>
            </a:r>
            <a:endParaRPr>
              <a:latin typeface="Nunito"/>
              <a:ea typeface="Nunito"/>
              <a:cs typeface="Nunito"/>
              <a:sym typeface="Nunito"/>
            </a:endParaRPr>
          </a:p>
          <a:p>
            <a:pPr indent="-317500" lvl="0" marL="2171700" rtl="0" algn="l">
              <a:spcBef>
                <a:spcPts val="0"/>
              </a:spcBef>
              <a:spcAft>
                <a:spcPts val="0"/>
              </a:spcAft>
              <a:buSzPts val="1400"/>
              <a:buFont typeface="Nunito"/>
              <a:buAutoNum type="arabicPeriod"/>
            </a:pPr>
            <a:r>
              <a:rPr lang="en">
                <a:latin typeface="Nunito"/>
                <a:ea typeface="Nunito"/>
                <a:cs typeface="Nunito"/>
                <a:sym typeface="Nunito"/>
              </a:rPr>
              <a:t>Finish the sketch</a:t>
            </a:r>
            <a:endParaRPr>
              <a:latin typeface="Nunito"/>
              <a:ea typeface="Nunito"/>
              <a:cs typeface="Nunito"/>
              <a:sym typeface="Nunito"/>
            </a:endParaRPr>
          </a:p>
        </p:txBody>
      </p:sp>
      <p:pic>
        <p:nvPicPr>
          <p:cNvPr id="371" name="Google Shape;371;p26"/>
          <p:cNvPicPr preferRelativeResize="0"/>
          <p:nvPr/>
        </p:nvPicPr>
        <p:blipFill>
          <a:blip r:embed="rId3">
            <a:alphaModFix/>
          </a:blip>
          <a:stretch>
            <a:fillRect/>
          </a:stretch>
        </p:blipFill>
        <p:spPr>
          <a:xfrm rot="5400000">
            <a:off x="4784801" y="461221"/>
            <a:ext cx="1421574" cy="1754677"/>
          </a:xfrm>
          <a:prstGeom prst="rect">
            <a:avLst/>
          </a:prstGeom>
          <a:noFill/>
          <a:ln>
            <a:noFill/>
          </a:ln>
        </p:spPr>
      </p:pic>
      <p:pic>
        <p:nvPicPr>
          <p:cNvPr id="372" name="Google Shape;372;p26"/>
          <p:cNvPicPr preferRelativeResize="0"/>
          <p:nvPr/>
        </p:nvPicPr>
        <p:blipFill>
          <a:blip r:embed="rId4">
            <a:alphaModFix/>
          </a:blip>
          <a:stretch>
            <a:fillRect/>
          </a:stretch>
        </p:blipFill>
        <p:spPr>
          <a:xfrm rot="5400000">
            <a:off x="1121283" y="2011307"/>
            <a:ext cx="1923624" cy="2537927"/>
          </a:xfrm>
          <a:prstGeom prst="rect">
            <a:avLst/>
          </a:prstGeom>
          <a:noFill/>
          <a:ln>
            <a:noFill/>
          </a:ln>
        </p:spPr>
      </p:pic>
      <p:sp>
        <p:nvSpPr>
          <p:cNvPr id="373" name="Google Shape;373;p26"/>
          <p:cNvSpPr/>
          <p:nvPr/>
        </p:nvSpPr>
        <p:spPr>
          <a:xfrm>
            <a:off x="1347178" y="2659726"/>
            <a:ext cx="1043900" cy="757900"/>
          </a:xfrm>
          <a:custGeom>
            <a:rect b="b" l="l" r="r" t="t"/>
            <a:pathLst>
              <a:path extrusionOk="0" h="30316" w="41756">
                <a:moveTo>
                  <a:pt x="32761" y="9207"/>
                </a:moveTo>
                <a:cubicBezTo>
                  <a:pt x="27805" y="3801"/>
                  <a:pt x="19726" y="-1409"/>
                  <a:pt x="12611" y="370"/>
                </a:cubicBezTo>
                <a:cubicBezTo>
                  <a:pt x="4727" y="2341"/>
                  <a:pt x="-1978" y="13871"/>
                  <a:pt x="592" y="21580"/>
                </a:cubicBezTo>
                <a:cubicBezTo>
                  <a:pt x="4583" y="33554"/>
                  <a:pt x="29492" y="32272"/>
                  <a:pt x="38417" y="23347"/>
                </a:cubicBezTo>
                <a:cubicBezTo>
                  <a:pt x="40553" y="21211"/>
                  <a:pt x="42192" y="17825"/>
                  <a:pt x="41599" y="14863"/>
                </a:cubicBezTo>
                <a:cubicBezTo>
                  <a:pt x="40752" y="10632"/>
                  <a:pt x="35309" y="7440"/>
                  <a:pt x="30994" y="7440"/>
                </a:cubicBezTo>
              </a:path>
            </a:pathLst>
          </a:custGeom>
          <a:noFill/>
          <a:ln cap="flat" cmpd="sng" w="9525">
            <a:solidFill>
              <a:srgbClr val="FF0000"/>
            </a:solidFill>
            <a:prstDash val="solid"/>
            <a:round/>
            <a:headEnd len="med" w="med" type="none"/>
            <a:tailEnd len="med" w="med" type="none"/>
          </a:ln>
        </p:spPr>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27"/>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Create your funky shape</a:t>
            </a:r>
            <a:endParaRPr/>
          </a:p>
        </p:txBody>
      </p:sp>
      <p:sp>
        <p:nvSpPr>
          <p:cNvPr id="379" name="Google Shape;379;p27"/>
          <p:cNvSpPr txBox="1"/>
          <p:nvPr>
            <p:ph idx="1" type="body"/>
          </p:nvPr>
        </p:nvSpPr>
        <p:spPr>
          <a:xfrm>
            <a:off x="1303800" y="1443575"/>
            <a:ext cx="7030500" cy="30882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At least 4 beams coming together</a:t>
            </a:r>
            <a:endParaRPr/>
          </a:p>
          <a:p>
            <a:pPr indent="-311150" lvl="0" marL="457200" rtl="0" algn="l">
              <a:spcBef>
                <a:spcPts val="0"/>
              </a:spcBef>
              <a:spcAft>
                <a:spcPts val="0"/>
              </a:spcAft>
              <a:buSzPts val="1300"/>
              <a:buChar char="-"/>
            </a:pPr>
            <a:r>
              <a:rPr lang="en"/>
              <a:t>Funky non-right angles</a:t>
            </a:r>
            <a:endParaRPr/>
          </a:p>
          <a:p>
            <a:pPr indent="-311150" lvl="0" marL="457200" rtl="0" algn="l">
              <a:spcBef>
                <a:spcPts val="0"/>
              </a:spcBef>
              <a:spcAft>
                <a:spcPts val="0"/>
              </a:spcAft>
              <a:buSzPts val="1300"/>
              <a:buChar char="-"/>
            </a:pPr>
            <a:r>
              <a:rPr lang="en"/>
              <a:t>Angles must be greater than 25 degrees (as it will be in real life)</a:t>
            </a:r>
            <a:endParaRPr/>
          </a:p>
          <a:p>
            <a:pPr indent="0" lvl="0" marL="0" rtl="0" algn="l">
              <a:spcBef>
                <a:spcPts val="1600"/>
              </a:spcBef>
              <a:spcAft>
                <a:spcPts val="0"/>
              </a:spcAft>
              <a:buNone/>
            </a:pPr>
            <a:r>
              <a:t/>
            </a:r>
            <a:endParaRPr/>
          </a:p>
          <a:p>
            <a:pPr indent="0" lvl="0" marL="0" rtl="0" algn="l">
              <a:spcBef>
                <a:spcPts val="1600"/>
              </a:spcBef>
              <a:spcAft>
                <a:spcPts val="0"/>
              </a:spcAft>
              <a:buNone/>
            </a:pPr>
            <a:r>
              <a:rPr lang="en"/>
              <a:t>Note: save it under FCA&gt;Simulations&gt;Practice</a:t>
            </a:r>
            <a:endParaRPr/>
          </a:p>
          <a:p>
            <a:pPr indent="-311150" lvl="0" marL="457200" rtl="0" algn="l">
              <a:spcBef>
                <a:spcPts val="1600"/>
              </a:spcBef>
              <a:spcAft>
                <a:spcPts val="0"/>
              </a:spcAft>
              <a:buSzPts val="1300"/>
              <a:buChar char="-"/>
            </a:pPr>
            <a:r>
              <a:rPr lang="en"/>
              <a:t>You can create your own folder if you want</a:t>
            </a:r>
            <a:endParaRPr/>
          </a:p>
        </p:txBody>
      </p:sp>
      <p:pic>
        <p:nvPicPr>
          <p:cNvPr id="380" name="Google Shape;380;p27"/>
          <p:cNvPicPr preferRelativeResize="0"/>
          <p:nvPr/>
        </p:nvPicPr>
        <p:blipFill>
          <a:blip r:embed="rId3">
            <a:alphaModFix/>
          </a:blip>
          <a:stretch>
            <a:fillRect/>
          </a:stretch>
        </p:blipFill>
        <p:spPr>
          <a:xfrm>
            <a:off x="5267303" y="2571750"/>
            <a:ext cx="3876701" cy="24140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p28"/>
          <p:cNvSpPr txBox="1"/>
          <p:nvPr>
            <p:ph type="title"/>
          </p:nvPr>
        </p:nvSpPr>
        <p:spPr>
          <a:xfrm>
            <a:off x="1303800" y="6482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Pipe Feature</a:t>
            </a:r>
            <a:endParaRPr/>
          </a:p>
        </p:txBody>
      </p:sp>
      <p:sp>
        <p:nvSpPr>
          <p:cNvPr id="386" name="Google Shape;386;p28"/>
          <p:cNvSpPr txBox="1"/>
          <p:nvPr>
            <p:ph idx="1" type="body"/>
          </p:nvPr>
        </p:nvSpPr>
        <p:spPr>
          <a:xfrm>
            <a:off x="4452050" y="1346525"/>
            <a:ext cx="4379100" cy="318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All profiles will be: </a:t>
            </a:r>
            <a:endParaRPr/>
          </a:p>
          <a:p>
            <a:pPr indent="0" lvl="0" marL="0" rtl="0" algn="l">
              <a:spcBef>
                <a:spcPts val="1600"/>
              </a:spcBef>
              <a:spcAft>
                <a:spcPts val="0"/>
              </a:spcAft>
              <a:buNone/>
            </a:pPr>
            <a:r>
              <a:rPr lang="en"/>
              <a:t>0.625 OD</a:t>
            </a:r>
            <a:endParaRPr/>
          </a:p>
          <a:p>
            <a:pPr indent="0" lvl="0" marL="0" rtl="0" algn="l">
              <a:spcBef>
                <a:spcPts val="1600"/>
              </a:spcBef>
              <a:spcAft>
                <a:spcPts val="0"/>
              </a:spcAft>
              <a:buNone/>
            </a:pPr>
            <a:r>
              <a:rPr lang="en"/>
              <a:t>0.035 Wall</a:t>
            </a:r>
            <a:endParaRPr/>
          </a:p>
          <a:p>
            <a:pPr indent="0" lvl="0" marL="0" rtl="0" algn="l">
              <a:spcBef>
                <a:spcPts val="1600"/>
              </a:spcBef>
              <a:spcAft>
                <a:spcPts val="0"/>
              </a:spcAft>
              <a:buNone/>
            </a:pPr>
            <a:r>
              <a:rPr lang="en"/>
              <a:t>Hollow</a:t>
            </a:r>
            <a:endParaRPr/>
          </a:p>
          <a:p>
            <a:pPr indent="0" lvl="0" marL="0" rtl="0" algn="l">
              <a:spcBef>
                <a:spcPts val="1600"/>
              </a:spcBef>
              <a:spcAft>
                <a:spcPts val="0"/>
              </a:spcAft>
              <a:buNone/>
            </a:pPr>
            <a:r>
              <a:rPr lang="en"/>
              <a:t>Tip: </a:t>
            </a:r>
            <a:endParaRPr/>
          </a:p>
          <a:p>
            <a:pPr indent="0" lvl="0" marL="0" rtl="0" algn="l">
              <a:spcBef>
                <a:spcPts val="1600"/>
              </a:spcBef>
              <a:spcAft>
                <a:spcPts val="1600"/>
              </a:spcAft>
              <a:buNone/>
            </a:pPr>
            <a:r>
              <a:rPr lang="en"/>
              <a:t>Think about how YOU would weld it. What would you do first? If you get a bad weld: re-order it!</a:t>
            </a:r>
            <a:endParaRPr/>
          </a:p>
        </p:txBody>
      </p:sp>
      <p:pic>
        <p:nvPicPr>
          <p:cNvPr id="387" name="Google Shape;387;p28"/>
          <p:cNvPicPr preferRelativeResize="0"/>
          <p:nvPr/>
        </p:nvPicPr>
        <p:blipFill>
          <a:blip r:embed="rId3">
            <a:alphaModFix/>
          </a:blip>
          <a:stretch>
            <a:fillRect/>
          </a:stretch>
        </p:blipFill>
        <p:spPr>
          <a:xfrm>
            <a:off x="1303801" y="715750"/>
            <a:ext cx="2136550" cy="42336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p29"/>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29"/>
          <p:cNvSpPr txBox="1"/>
          <p:nvPr>
            <p:ph idx="1" type="body"/>
          </p:nvPr>
        </p:nvSpPr>
        <p:spPr>
          <a:xfrm>
            <a:off x="1303800" y="1990050"/>
            <a:ext cx="7030500" cy="2541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94" name="Google Shape;394;p29"/>
          <p:cNvPicPr preferRelativeResize="0"/>
          <p:nvPr/>
        </p:nvPicPr>
        <p:blipFill rotWithShape="1">
          <a:blip r:embed="rId3">
            <a:alphaModFix/>
          </a:blip>
          <a:srcRect b="0" l="1117" r="0" t="0"/>
          <a:stretch/>
        </p:blipFill>
        <p:spPr>
          <a:xfrm>
            <a:off x="169825" y="145625"/>
            <a:ext cx="9041649" cy="47203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sp>
        <p:nvSpPr>
          <p:cNvPr id="399" name="Google Shape;399;p30"/>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 all the lines → pipes</a:t>
            </a:r>
            <a:endParaRPr/>
          </a:p>
        </p:txBody>
      </p:sp>
      <p:sp>
        <p:nvSpPr>
          <p:cNvPr id="400" name="Google Shape;400;p30"/>
          <p:cNvSpPr txBox="1"/>
          <p:nvPr>
            <p:ph idx="1" type="body"/>
          </p:nvPr>
        </p:nvSpPr>
        <p:spPr>
          <a:xfrm>
            <a:off x="1303800" y="1990050"/>
            <a:ext cx="7030500" cy="2541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401" name="Google Shape;401;p30"/>
          <p:cNvPicPr preferRelativeResize="0"/>
          <p:nvPr/>
        </p:nvPicPr>
        <p:blipFill>
          <a:blip r:embed="rId3">
            <a:alphaModFix/>
          </a:blip>
          <a:stretch>
            <a:fillRect/>
          </a:stretch>
        </p:blipFill>
        <p:spPr>
          <a:xfrm>
            <a:off x="1904100" y="1273750"/>
            <a:ext cx="5469851" cy="353010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p31"/>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Record of Shapes + forces</a:t>
            </a:r>
            <a:endParaRPr/>
          </a:p>
        </p:txBody>
      </p:sp>
      <p:sp>
        <p:nvSpPr>
          <p:cNvPr id="407" name="Google Shape;407;p31"/>
          <p:cNvSpPr txBox="1"/>
          <p:nvPr>
            <p:ph idx="1" type="body"/>
          </p:nvPr>
        </p:nvSpPr>
        <p:spPr>
          <a:xfrm>
            <a:off x="1303800" y="1358650"/>
            <a:ext cx="7030500" cy="3173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Name + pic of shape: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14"/>
          <p:cNvSpPr txBox="1"/>
          <p:nvPr>
            <p:ph idx="1" type="body"/>
          </p:nvPr>
        </p:nvSpPr>
        <p:spPr>
          <a:xfrm>
            <a:off x="1303800" y="3978925"/>
            <a:ext cx="7030500" cy="552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*Show the fusion here*</a:t>
            </a:r>
            <a:endParaRPr/>
          </a:p>
        </p:txBody>
      </p:sp>
      <p:pic>
        <p:nvPicPr>
          <p:cNvPr id="285" name="Google Shape;285;p14"/>
          <p:cNvPicPr preferRelativeResize="0"/>
          <p:nvPr/>
        </p:nvPicPr>
        <p:blipFill>
          <a:blip r:embed="rId3">
            <a:alphaModFix/>
          </a:blip>
          <a:stretch>
            <a:fillRect/>
          </a:stretch>
        </p:blipFill>
        <p:spPr>
          <a:xfrm>
            <a:off x="393800" y="1362075"/>
            <a:ext cx="8356405" cy="241935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sp>
        <p:nvSpPr>
          <p:cNvPr id="412" name="Google Shape;412;p32"/>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Go to Simulation tab</a:t>
            </a:r>
            <a:endParaRPr/>
          </a:p>
        </p:txBody>
      </p:sp>
      <p:sp>
        <p:nvSpPr>
          <p:cNvPr id="413" name="Google Shape;413;p32"/>
          <p:cNvSpPr txBox="1"/>
          <p:nvPr>
            <p:ph idx="1" type="body"/>
          </p:nvPr>
        </p:nvSpPr>
        <p:spPr>
          <a:xfrm>
            <a:off x="4391400" y="1165150"/>
            <a:ext cx="3833700" cy="581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
              <a:t>Choose “Static Stress”</a:t>
            </a:r>
            <a:endParaRPr b="1"/>
          </a:p>
        </p:txBody>
      </p:sp>
      <p:pic>
        <p:nvPicPr>
          <p:cNvPr id="414" name="Google Shape;414;p32"/>
          <p:cNvPicPr preferRelativeResize="0"/>
          <p:nvPr/>
        </p:nvPicPr>
        <p:blipFill>
          <a:blip r:embed="rId3">
            <a:alphaModFix/>
          </a:blip>
          <a:stretch>
            <a:fillRect/>
          </a:stretch>
        </p:blipFill>
        <p:spPr>
          <a:xfrm>
            <a:off x="1216413" y="1236188"/>
            <a:ext cx="2295525" cy="2962275"/>
          </a:xfrm>
          <a:prstGeom prst="rect">
            <a:avLst/>
          </a:prstGeom>
          <a:noFill/>
          <a:ln>
            <a:noFill/>
          </a:ln>
        </p:spPr>
      </p:pic>
      <p:pic>
        <p:nvPicPr>
          <p:cNvPr id="415" name="Google Shape;415;p32"/>
          <p:cNvPicPr preferRelativeResize="0"/>
          <p:nvPr/>
        </p:nvPicPr>
        <p:blipFill>
          <a:blip r:embed="rId4">
            <a:alphaModFix/>
          </a:blip>
          <a:stretch>
            <a:fillRect/>
          </a:stretch>
        </p:blipFill>
        <p:spPr>
          <a:xfrm>
            <a:off x="3816738" y="1802200"/>
            <a:ext cx="5327264" cy="2695288"/>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p33"/>
          <p:cNvSpPr txBox="1"/>
          <p:nvPr>
            <p:ph type="title"/>
          </p:nvPr>
        </p:nvSpPr>
        <p:spPr>
          <a:xfrm>
            <a:off x="1303800" y="18612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Set your material</a:t>
            </a:r>
            <a:endParaRPr/>
          </a:p>
        </p:txBody>
      </p:sp>
      <p:sp>
        <p:nvSpPr>
          <p:cNvPr id="421" name="Google Shape;421;p33"/>
          <p:cNvSpPr txBox="1"/>
          <p:nvPr>
            <p:ph idx="1" type="body"/>
          </p:nvPr>
        </p:nvSpPr>
        <p:spPr>
          <a:xfrm>
            <a:off x="1303800" y="825500"/>
            <a:ext cx="7030500" cy="2541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4130 is great! Please do that because that’s our fuselage material!</a:t>
            </a:r>
            <a:endParaRPr/>
          </a:p>
        </p:txBody>
      </p:sp>
      <p:pic>
        <p:nvPicPr>
          <p:cNvPr id="422" name="Google Shape;422;p33"/>
          <p:cNvPicPr preferRelativeResize="0"/>
          <p:nvPr/>
        </p:nvPicPr>
        <p:blipFill>
          <a:blip r:embed="rId3">
            <a:alphaModFix/>
          </a:blip>
          <a:stretch>
            <a:fillRect/>
          </a:stretch>
        </p:blipFill>
        <p:spPr>
          <a:xfrm>
            <a:off x="109175" y="1708497"/>
            <a:ext cx="9144000" cy="343500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sp>
        <p:nvSpPr>
          <p:cNvPr id="427" name="Google Shape;427;p34"/>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Constraints</a:t>
            </a:r>
            <a:endParaRPr/>
          </a:p>
        </p:txBody>
      </p:sp>
      <p:sp>
        <p:nvSpPr>
          <p:cNvPr id="428" name="Google Shape;428;p34"/>
          <p:cNvSpPr txBox="1"/>
          <p:nvPr>
            <p:ph idx="1" type="body"/>
          </p:nvPr>
        </p:nvSpPr>
        <p:spPr>
          <a:xfrm>
            <a:off x="1303800" y="1990050"/>
            <a:ext cx="1935000" cy="254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These are immovable!</a:t>
            </a:r>
            <a:endParaRPr/>
          </a:p>
          <a:p>
            <a:pPr indent="0" lvl="0" marL="0" rtl="0" algn="l">
              <a:spcBef>
                <a:spcPts val="1600"/>
              </a:spcBef>
              <a:spcAft>
                <a:spcPts val="1600"/>
              </a:spcAft>
              <a:buNone/>
            </a:pPr>
            <a:r>
              <a:rPr lang="en"/>
              <a:t>They will get some forces. Choose what you’d like</a:t>
            </a:r>
            <a:endParaRPr/>
          </a:p>
        </p:txBody>
      </p:sp>
      <p:pic>
        <p:nvPicPr>
          <p:cNvPr id="429" name="Google Shape;429;p34"/>
          <p:cNvPicPr preferRelativeResize="0"/>
          <p:nvPr/>
        </p:nvPicPr>
        <p:blipFill>
          <a:blip r:embed="rId3">
            <a:alphaModFix/>
          </a:blip>
          <a:stretch>
            <a:fillRect/>
          </a:stretch>
        </p:blipFill>
        <p:spPr>
          <a:xfrm>
            <a:off x="4956250" y="391488"/>
            <a:ext cx="999000" cy="734114"/>
          </a:xfrm>
          <a:prstGeom prst="rect">
            <a:avLst/>
          </a:prstGeom>
          <a:noFill/>
          <a:ln>
            <a:noFill/>
          </a:ln>
        </p:spPr>
      </p:pic>
      <p:pic>
        <p:nvPicPr>
          <p:cNvPr id="430" name="Google Shape;430;p34"/>
          <p:cNvPicPr preferRelativeResize="0"/>
          <p:nvPr/>
        </p:nvPicPr>
        <p:blipFill>
          <a:blip r:embed="rId4">
            <a:alphaModFix/>
          </a:blip>
          <a:stretch>
            <a:fillRect/>
          </a:stretch>
        </p:blipFill>
        <p:spPr>
          <a:xfrm>
            <a:off x="3154029" y="1192625"/>
            <a:ext cx="5640049" cy="36180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sp>
        <p:nvSpPr>
          <p:cNvPr id="435" name="Google Shape;435;p35"/>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Contacts</a:t>
            </a:r>
            <a:endParaRPr/>
          </a:p>
        </p:txBody>
      </p:sp>
      <p:sp>
        <p:nvSpPr>
          <p:cNvPr id="436" name="Google Shape;436;p35"/>
          <p:cNvSpPr txBox="1"/>
          <p:nvPr>
            <p:ph idx="1" type="body"/>
          </p:nvPr>
        </p:nvSpPr>
        <p:spPr>
          <a:xfrm>
            <a:off x="1303800" y="1213675"/>
            <a:ext cx="7030500" cy="254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Tell the computer that it’s one body!</a:t>
            </a:r>
            <a:endParaRPr/>
          </a:p>
          <a:p>
            <a:pPr indent="0" lvl="0" marL="0" rtl="0" algn="l">
              <a:spcBef>
                <a:spcPts val="1600"/>
              </a:spcBef>
              <a:spcAft>
                <a:spcPts val="0"/>
              </a:spcAft>
              <a:buNone/>
            </a:pPr>
            <a:r>
              <a:rPr lang="en"/>
              <a:t>Usually you should be find if you used “pipe” correctly, but just in case: </a:t>
            </a:r>
            <a:endParaRPr/>
          </a:p>
          <a:p>
            <a:pPr indent="0" lvl="0" marL="0" rtl="0" algn="l">
              <a:spcBef>
                <a:spcPts val="1600"/>
              </a:spcBef>
              <a:spcAft>
                <a:spcPts val="1600"/>
              </a:spcAft>
              <a:buNone/>
            </a:pPr>
            <a:r>
              <a:t/>
            </a:r>
            <a:endParaRPr/>
          </a:p>
        </p:txBody>
      </p:sp>
      <p:pic>
        <p:nvPicPr>
          <p:cNvPr id="437" name="Google Shape;437;p35"/>
          <p:cNvPicPr preferRelativeResize="0"/>
          <p:nvPr/>
        </p:nvPicPr>
        <p:blipFill>
          <a:blip r:embed="rId3">
            <a:alphaModFix/>
          </a:blip>
          <a:stretch>
            <a:fillRect/>
          </a:stretch>
        </p:blipFill>
        <p:spPr>
          <a:xfrm>
            <a:off x="3996800" y="2377650"/>
            <a:ext cx="4960850" cy="2065150"/>
          </a:xfrm>
          <a:prstGeom prst="rect">
            <a:avLst/>
          </a:prstGeom>
          <a:noFill/>
          <a:ln>
            <a:noFill/>
          </a:ln>
        </p:spPr>
      </p:pic>
      <p:pic>
        <p:nvPicPr>
          <p:cNvPr id="438" name="Google Shape;438;p35"/>
          <p:cNvPicPr preferRelativeResize="0"/>
          <p:nvPr/>
        </p:nvPicPr>
        <p:blipFill>
          <a:blip r:embed="rId4">
            <a:alphaModFix/>
          </a:blip>
          <a:stretch>
            <a:fillRect/>
          </a:stretch>
        </p:blipFill>
        <p:spPr>
          <a:xfrm>
            <a:off x="322225" y="1997522"/>
            <a:ext cx="1994775" cy="1488375"/>
          </a:xfrm>
          <a:prstGeom prst="rect">
            <a:avLst/>
          </a:prstGeom>
          <a:noFill/>
          <a:ln>
            <a:noFill/>
          </a:ln>
        </p:spPr>
      </p:pic>
      <p:sp>
        <p:nvSpPr>
          <p:cNvPr id="439" name="Google Shape;439;p35"/>
          <p:cNvSpPr txBox="1"/>
          <p:nvPr/>
        </p:nvSpPr>
        <p:spPr>
          <a:xfrm>
            <a:off x="303275" y="3699925"/>
            <a:ext cx="2802300" cy="111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Nunito"/>
                <a:ea typeface="Nunito"/>
                <a:cs typeface="Nunito"/>
                <a:sym typeface="Nunito"/>
              </a:rPr>
              <a:t>^ automatic</a:t>
            </a:r>
            <a:endParaRPr>
              <a:latin typeface="Nunito"/>
              <a:ea typeface="Nunito"/>
              <a:cs typeface="Nunito"/>
              <a:sym typeface="Nunito"/>
            </a:endParaRPr>
          </a:p>
          <a:p>
            <a:pPr indent="0" lvl="0" marL="0" rtl="0" algn="l">
              <a:spcBef>
                <a:spcPts val="0"/>
              </a:spcBef>
              <a:spcAft>
                <a:spcPts val="0"/>
              </a:spcAft>
              <a:buNone/>
            </a:pPr>
            <a:r>
              <a:t/>
            </a:r>
            <a:endParaRPr>
              <a:latin typeface="Nunito"/>
              <a:ea typeface="Nunito"/>
              <a:cs typeface="Nunito"/>
              <a:sym typeface="Nunito"/>
            </a:endParaRPr>
          </a:p>
          <a:p>
            <a:pPr indent="0" lvl="0" marL="0" rtl="0" algn="l">
              <a:spcBef>
                <a:spcPts val="0"/>
              </a:spcBef>
              <a:spcAft>
                <a:spcPts val="0"/>
              </a:spcAft>
              <a:buNone/>
            </a:pPr>
            <a:r>
              <a:rPr lang="en">
                <a:latin typeface="Nunito"/>
                <a:ea typeface="Nunito"/>
                <a:cs typeface="Nunito"/>
                <a:sym typeface="Nunito"/>
              </a:rPr>
              <a:t>Right: manual. When you manually say “these two things are one thing”</a:t>
            </a:r>
            <a:endParaRPr>
              <a:latin typeface="Nunito"/>
              <a:ea typeface="Nunito"/>
              <a:cs typeface="Nunito"/>
              <a:sym typeface="Nunito"/>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 name="Shape 443"/>
        <p:cNvGrpSpPr/>
        <p:nvPr/>
      </p:nvGrpSpPr>
      <p:grpSpPr>
        <a:xfrm>
          <a:off x="0" y="0"/>
          <a:ext cx="0" cy="0"/>
          <a:chOff x="0" y="0"/>
          <a:chExt cx="0" cy="0"/>
        </a:xfrm>
      </p:grpSpPr>
      <p:sp>
        <p:nvSpPr>
          <p:cNvPr id="444" name="Google Shape;444;p36"/>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Loads</a:t>
            </a:r>
            <a:endParaRPr/>
          </a:p>
        </p:txBody>
      </p:sp>
      <p:sp>
        <p:nvSpPr>
          <p:cNvPr id="445" name="Google Shape;445;p36"/>
          <p:cNvSpPr txBox="1"/>
          <p:nvPr>
            <p:ph idx="1" type="body"/>
          </p:nvPr>
        </p:nvSpPr>
        <p:spPr>
          <a:xfrm>
            <a:off x="1303800" y="1990050"/>
            <a:ext cx="7030500" cy="254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choose entire beams:</a:t>
            </a:r>
            <a:endParaRPr/>
          </a:p>
          <a:p>
            <a:pPr indent="0" lvl="0" marL="0" rtl="0" algn="l">
              <a:spcBef>
                <a:spcPts val="1600"/>
              </a:spcBef>
              <a:spcAft>
                <a:spcPts val="0"/>
              </a:spcAft>
              <a:buNone/>
            </a:pPr>
            <a:r>
              <a:rPr lang="en"/>
              <a:t>(yes that’s a lot of zeros for the force. </a:t>
            </a:r>
            <a:endParaRPr/>
          </a:p>
          <a:p>
            <a:pPr indent="0" lvl="0" marL="0" rtl="0" algn="l">
              <a:spcBef>
                <a:spcPts val="1600"/>
              </a:spcBef>
              <a:spcAft>
                <a:spcPts val="1600"/>
              </a:spcAft>
              <a:buNone/>
            </a:pPr>
            <a:r>
              <a:rPr lang="en"/>
              <a:t>No it will not be able to take this)</a:t>
            </a:r>
            <a:endParaRPr/>
          </a:p>
        </p:txBody>
      </p:sp>
      <p:pic>
        <p:nvPicPr>
          <p:cNvPr id="446" name="Google Shape;446;p36"/>
          <p:cNvPicPr preferRelativeResize="0"/>
          <p:nvPr/>
        </p:nvPicPr>
        <p:blipFill>
          <a:blip r:embed="rId3">
            <a:alphaModFix/>
          </a:blip>
          <a:stretch>
            <a:fillRect/>
          </a:stretch>
        </p:blipFill>
        <p:spPr>
          <a:xfrm>
            <a:off x="4022150" y="598575"/>
            <a:ext cx="895350" cy="847725"/>
          </a:xfrm>
          <a:prstGeom prst="rect">
            <a:avLst/>
          </a:prstGeom>
          <a:noFill/>
          <a:ln>
            <a:noFill/>
          </a:ln>
        </p:spPr>
      </p:pic>
      <p:pic>
        <p:nvPicPr>
          <p:cNvPr id="447" name="Google Shape;447;p36"/>
          <p:cNvPicPr preferRelativeResize="0"/>
          <p:nvPr/>
        </p:nvPicPr>
        <p:blipFill>
          <a:blip r:embed="rId4">
            <a:alphaModFix/>
          </a:blip>
          <a:stretch>
            <a:fillRect/>
          </a:stretch>
        </p:blipFill>
        <p:spPr>
          <a:xfrm>
            <a:off x="4571994" y="1446300"/>
            <a:ext cx="3830950" cy="2614976"/>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 name="Shape 451"/>
        <p:cNvGrpSpPr/>
        <p:nvPr/>
      </p:nvGrpSpPr>
      <p:grpSpPr>
        <a:xfrm>
          <a:off x="0" y="0"/>
          <a:ext cx="0" cy="0"/>
          <a:chOff x="0" y="0"/>
          <a:chExt cx="0" cy="0"/>
        </a:xfrm>
      </p:grpSpPr>
      <p:sp>
        <p:nvSpPr>
          <p:cNvPr id="452" name="Google Shape;452;p37"/>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Loads</a:t>
            </a:r>
            <a:endParaRPr/>
          </a:p>
        </p:txBody>
      </p:sp>
      <p:sp>
        <p:nvSpPr>
          <p:cNvPr id="453" name="Google Shape;453;p37"/>
          <p:cNvSpPr txBox="1"/>
          <p:nvPr>
            <p:ph idx="1" type="body"/>
          </p:nvPr>
        </p:nvSpPr>
        <p:spPr>
          <a:xfrm>
            <a:off x="606550" y="1990050"/>
            <a:ext cx="2571600" cy="254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do it on joints too:</a:t>
            </a:r>
            <a:endParaRPr/>
          </a:p>
          <a:p>
            <a:pPr indent="0" lvl="0" marL="0" rtl="0" algn="l">
              <a:spcBef>
                <a:spcPts val="1600"/>
              </a:spcBef>
              <a:spcAft>
                <a:spcPts val="1600"/>
              </a:spcAft>
              <a:buNone/>
            </a:pPr>
            <a:r>
              <a:rPr lang="en"/>
              <a:t>You can do x,y,z or through angles</a:t>
            </a:r>
            <a:endParaRPr/>
          </a:p>
        </p:txBody>
      </p:sp>
      <p:pic>
        <p:nvPicPr>
          <p:cNvPr id="454" name="Google Shape;454;p37"/>
          <p:cNvPicPr preferRelativeResize="0"/>
          <p:nvPr/>
        </p:nvPicPr>
        <p:blipFill>
          <a:blip r:embed="rId3">
            <a:alphaModFix/>
          </a:blip>
          <a:stretch>
            <a:fillRect/>
          </a:stretch>
        </p:blipFill>
        <p:spPr>
          <a:xfrm>
            <a:off x="3418650" y="1043275"/>
            <a:ext cx="5615325" cy="39182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sp>
        <p:nvSpPr>
          <p:cNvPr id="459" name="Google Shape;459;p38"/>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If you’re good to go: </a:t>
            </a:r>
            <a:endParaRPr/>
          </a:p>
        </p:txBody>
      </p:sp>
      <p:sp>
        <p:nvSpPr>
          <p:cNvPr id="460" name="Google Shape;460;p38"/>
          <p:cNvSpPr txBox="1"/>
          <p:nvPr>
            <p:ph idx="1" type="body"/>
          </p:nvPr>
        </p:nvSpPr>
        <p:spPr>
          <a:xfrm>
            <a:off x="5677250" y="1840893"/>
            <a:ext cx="3045000" cy="500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Click the check green check mark guy</a:t>
            </a:r>
            <a:endParaRPr/>
          </a:p>
        </p:txBody>
      </p:sp>
      <p:pic>
        <p:nvPicPr>
          <p:cNvPr id="461" name="Google Shape;461;p38"/>
          <p:cNvPicPr preferRelativeResize="0"/>
          <p:nvPr/>
        </p:nvPicPr>
        <p:blipFill>
          <a:blip r:embed="rId3">
            <a:alphaModFix/>
          </a:blip>
          <a:stretch>
            <a:fillRect/>
          </a:stretch>
        </p:blipFill>
        <p:spPr>
          <a:xfrm>
            <a:off x="233375" y="1160575"/>
            <a:ext cx="5347925" cy="2175425"/>
          </a:xfrm>
          <a:prstGeom prst="rect">
            <a:avLst/>
          </a:prstGeom>
          <a:noFill/>
          <a:ln>
            <a:noFill/>
          </a:ln>
        </p:spPr>
      </p:pic>
      <p:pic>
        <p:nvPicPr>
          <p:cNvPr id="462" name="Google Shape;462;p38"/>
          <p:cNvPicPr preferRelativeResize="0"/>
          <p:nvPr/>
        </p:nvPicPr>
        <p:blipFill>
          <a:blip r:embed="rId4">
            <a:alphaModFix/>
          </a:blip>
          <a:stretch>
            <a:fillRect/>
          </a:stretch>
        </p:blipFill>
        <p:spPr>
          <a:xfrm>
            <a:off x="3796975" y="3248379"/>
            <a:ext cx="4745675" cy="16931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sp>
        <p:nvSpPr>
          <p:cNvPr id="467" name="Google Shape;467;p39"/>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Meshes</a:t>
            </a:r>
            <a:endParaRPr/>
          </a:p>
        </p:txBody>
      </p:sp>
      <p:sp>
        <p:nvSpPr>
          <p:cNvPr id="468" name="Google Shape;468;p39"/>
          <p:cNvSpPr txBox="1"/>
          <p:nvPr>
            <p:ph idx="1" type="body"/>
          </p:nvPr>
        </p:nvSpPr>
        <p:spPr>
          <a:xfrm>
            <a:off x="1303800" y="1249475"/>
            <a:ext cx="7030500" cy="3282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Manage&gt; Settings</a:t>
            </a:r>
            <a:endParaRPr/>
          </a:p>
          <a:p>
            <a:pPr indent="0" lvl="0" marL="0" rtl="0" algn="l">
              <a:spcBef>
                <a:spcPts val="1600"/>
              </a:spcBef>
              <a:spcAft>
                <a:spcPts val="0"/>
              </a:spcAft>
              <a:buNone/>
            </a:pPr>
            <a:r>
              <a:t/>
            </a:r>
            <a:endParaRPr/>
          </a:p>
          <a:p>
            <a:pPr indent="0" lvl="0" marL="0" rtl="0" algn="l">
              <a:spcBef>
                <a:spcPts val="1600"/>
              </a:spcBef>
              <a:spcAft>
                <a:spcPts val="0"/>
              </a:spcAft>
              <a:buNone/>
            </a:pPr>
            <a:r>
              <a:rPr lang="en"/>
              <a:t>Make your mesh as small as your computer can handle. My i7 16 gb RAM takes absolute size 0.1 in. or 1%. </a:t>
            </a:r>
            <a:endParaRPr/>
          </a:p>
          <a:p>
            <a:pPr indent="0" lvl="0" marL="0" rtl="0" algn="l">
              <a:spcBef>
                <a:spcPts val="1600"/>
              </a:spcBef>
              <a:spcAft>
                <a:spcPts val="0"/>
              </a:spcAft>
              <a:buNone/>
            </a:pPr>
            <a:r>
              <a:rPr lang="en"/>
              <a:t>Depends on how</a:t>
            </a:r>
            <a:endParaRPr/>
          </a:p>
          <a:p>
            <a:pPr indent="0" lvl="0" marL="0" rtl="0" algn="l">
              <a:spcBef>
                <a:spcPts val="1600"/>
              </a:spcBef>
              <a:spcAft>
                <a:spcPts val="0"/>
              </a:spcAft>
              <a:buNone/>
            </a:pPr>
            <a:r>
              <a:rPr lang="en"/>
              <a:t>Small your model</a:t>
            </a:r>
            <a:endParaRPr/>
          </a:p>
          <a:p>
            <a:pPr indent="0" lvl="0" marL="0" rtl="0" algn="l">
              <a:spcBef>
                <a:spcPts val="1600"/>
              </a:spcBef>
              <a:spcAft>
                <a:spcPts val="0"/>
              </a:spcAft>
              <a:buNone/>
            </a:pPr>
            <a:r>
              <a:rPr lang="en"/>
              <a:t>is</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id="469" name="Google Shape;469;p39"/>
          <p:cNvPicPr preferRelativeResize="0"/>
          <p:nvPr/>
        </p:nvPicPr>
        <p:blipFill>
          <a:blip r:embed="rId3">
            <a:alphaModFix/>
          </a:blip>
          <a:stretch>
            <a:fillRect/>
          </a:stretch>
        </p:blipFill>
        <p:spPr>
          <a:xfrm>
            <a:off x="2802225" y="2571750"/>
            <a:ext cx="6029074" cy="2327525"/>
          </a:xfrm>
          <a:prstGeom prst="rect">
            <a:avLst/>
          </a:prstGeom>
          <a:noFill/>
          <a:ln>
            <a:noFill/>
          </a:ln>
        </p:spPr>
      </p:pic>
      <p:pic>
        <p:nvPicPr>
          <p:cNvPr id="470" name="Google Shape;470;p39"/>
          <p:cNvPicPr preferRelativeResize="0"/>
          <p:nvPr/>
        </p:nvPicPr>
        <p:blipFill>
          <a:blip r:embed="rId4">
            <a:alphaModFix/>
          </a:blip>
          <a:stretch>
            <a:fillRect/>
          </a:stretch>
        </p:blipFill>
        <p:spPr>
          <a:xfrm>
            <a:off x="3795888" y="126675"/>
            <a:ext cx="2390775" cy="19431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 name="Shape 474"/>
        <p:cNvGrpSpPr/>
        <p:nvPr/>
      </p:nvGrpSpPr>
      <p:grpSpPr>
        <a:xfrm>
          <a:off x="0" y="0"/>
          <a:ext cx="0" cy="0"/>
          <a:chOff x="0" y="0"/>
          <a:chExt cx="0" cy="0"/>
        </a:xfrm>
      </p:grpSpPr>
      <p:sp>
        <p:nvSpPr>
          <p:cNvPr id="475" name="Google Shape;475;p40"/>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Alrighty, now that you have your mesh settings → hit solve!</a:t>
            </a:r>
            <a:endParaRPr/>
          </a:p>
        </p:txBody>
      </p:sp>
      <p:pic>
        <p:nvPicPr>
          <p:cNvPr id="476" name="Google Shape;476;p40"/>
          <p:cNvPicPr preferRelativeResize="0"/>
          <p:nvPr/>
        </p:nvPicPr>
        <p:blipFill>
          <a:blip r:embed="rId3">
            <a:alphaModFix/>
          </a:blip>
          <a:stretch>
            <a:fillRect/>
          </a:stretch>
        </p:blipFill>
        <p:spPr>
          <a:xfrm>
            <a:off x="210363" y="1732463"/>
            <a:ext cx="2124075" cy="2333625"/>
          </a:xfrm>
          <a:prstGeom prst="rect">
            <a:avLst/>
          </a:prstGeom>
          <a:noFill/>
          <a:ln>
            <a:noFill/>
          </a:ln>
        </p:spPr>
      </p:pic>
      <p:pic>
        <p:nvPicPr>
          <p:cNvPr id="477" name="Google Shape;477;p40"/>
          <p:cNvPicPr preferRelativeResize="0"/>
          <p:nvPr/>
        </p:nvPicPr>
        <p:blipFill>
          <a:blip r:embed="rId4">
            <a:alphaModFix/>
          </a:blip>
          <a:stretch>
            <a:fillRect/>
          </a:stretch>
        </p:blipFill>
        <p:spPr>
          <a:xfrm>
            <a:off x="2705175" y="1580586"/>
            <a:ext cx="5501774" cy="3360524"/>
          </a:xfrm>
          <a:prstGeom prst="rect">
            <a:avLst/>
          </a:prstGeom>
          <a:noFill/>
          <a:ln>
            <a:noFill/>
          </a:ln>
        </p:spPr>
      </p:pic>
      <p:sp>
        <p:nvSpPr>
          <p:cNvPr id="478" name="Google Shape;478;p40"/>
          <p:cNvSpPr txBox="1"/>
          <p:nvPr>
            <p:ph idx="1" type="body"/>
          </p:nvPr>
        </p:nvSpPr>
        <p:spPr>
          <a:xfrm>
            <a:off x="393975" y="4200700"/>
            <a:ext cx="5453100" cy="785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This is going to take your WHOLE computer. Get off zoom and rejoin once it’s completed. If it’s taking more than 20 mins then come back onto the zoom. We’ll troubleshoot</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sp>
        <p:nvSpPr>
          <p:cNvPr id="483" name="Google Shape;483;p41"/>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Record of force + result: </a:t>
            </a:r>
            <a:endParaRPr/>
          </a:p>
        </p:txBody>
      </p:sp>
      <p:sp>
        <p:nvSpPr>
          <p:cNvPr id="484" name="Google Shape;484;p41"/>
          <p:cNvSpPr txBox="1"/>
          <p:nvPr>
            <p:ph idx="1" type="body"/>
          </p:nvPr>
        </p:nvSpPr>
        <p:spPr>
          <a:xfrm>
            <a:off x="1303800" y="1479975"/>
            <a:ext cx="7030500" cy="3051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15"/>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BIG CHANGE: Single beam top</a:t>
            </a:r>
            <a:endParaRPr/>
          </a:p>
        </p:txBody>
      </p:sp>
      <p:sp>
        <p:nvSpPr>
          <p:cNvPr id="291" name="Google Shape;291;p15"/>
          <p:cNvSpPr txBox="1"/>
          <p:nvPr>
            <p:ph idx="1" type="body"/>
          </p:nvPr>
        </p:nvSpPr>
        <p:spPr>
          <a:xfrm>
            <a:off x="5653000" y="1200975"/>
            <a:ext cx="2681400" cy="333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Legal Eagle and Affordaplane do it, shouldn’t beam problem</a:t>
            </a:r>
            <a:endParaRPr/>
          </a:p>
          <a:p>
            <a:pPr indent="-311150" lvl="0" marL="457200" rtl="0" algn="l">
              <a:spcBef>
                <a:spcPts val="1600"/>
              </a:spcBef>
              <a:spcAft>
                <a:spcPts val="0"/>
              </a:spcAft>
              <a:buSzPts val="1300"/>
              <a:buChar char="-"/>
            </a:pPr>
            <a:r>
              <a:rPr lang="en"/>
              <a:t>Also square front gives great vision</a:t>
            </a:r>
            <a:endParaRPr/>
          </a:p>
          <a:p>
            <a:pPr indent="0" lvl="0" marL="0" rtl="0" algn="l">
              <a:spcBef>
                <a:spcPts val="1600"/>
              </a:spcBef>
              <a:spcAft>
                <a:spcPts val="1600"/>
              </a:spcAft>
              <a:buNone/>
            </a:pPr>
            <a:r>
              <a:rPr lang="en"/>
              <a:t>Testing all this with sims!</a:t>
            </a:r>
            <a:endParaRPr/>
          </a:p>
        </p:txBody>
      </p:sp>
      <p:pic>
        <p:nvPicPr>
          <p:cNvPr id="292" name="Google Shape;292;p15"/>
          <p:cNvPicPr preferRelativeResize="0"/>
          <p:nvPr/>
        </p:nvPicPr>
        <p:blipFill>
          <a:blip r:embed="rId3">
            <a:alphaModFix/>
          </a:blip>
          <a:stretch>
            <a:fillRect/>
          </a:stretch>
        </p:blipFill>
        <p:spPr>
          <a:xfrm>
            <a:off x="1503750" y="1200975"/>
            <a:ext cx="3927475" cy="34573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 name="Shape 488"/>
        <p:cNvGrpSpPr/>
        <p:nvPr/>
      </p:nvGrpSpPr>
      <p:grpSpPr>
        <a:xfrm>
          <a:off x="0" y="0"/>
          <a:ext cx="0" cy="0"/>
          <a:chOff x="0" y="0"/>
          <a:chExt cx="0" cy="0"/>
        </a:xfrm>
      </p:grpSpPr>
      <p:sp>
        <p:nvSpPr>
          <p:cNvPr id="489" name="Google Shape;489;p42"/>
          <p:cNvSpPr txBox="1"/>
          <p:nvPr>
            <p:ph type="title"/>
          </p:nvPr>
        </p:nvSpPr>
        <p:spPr>
          <a:xfrm>
            <a:off x="824000" y="1613825"/>
            <a:ext cx="5857800" cy="1872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Typical Problems with sims</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 name="Shape 493"/>
        <p:cNvGrpSpPr/>
        <p:nvPr/>
      </p:nvGrpSpPr>
      <p:grpSpPr>
        <a:xfrm>
          <a:off x="0" y="0"/>
          <a:ext cx="0" cy="0"/>
          <a:chOff x="0" y="0"/>
          <a:chExt cx="0" cy="0"/>
        </a:xfrm>
      </p:grpSpPr>
      <p:sp>
        <p:nvSpPr>
          <p:cNvPr id="494" name="Google Shape;494;p43"/>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Joints</a:t>
            </a:r>
            <a:endParaRPr/>
          </a:p>
        </p:txBody>
      </p:sp>
      <p:sp>
        <p:nvSpPr>
          <p:cNvPr id="495" name="Google Shape;495;p43"/>
          <p:cNvSpPr txBox="1"/>
          <p:nvPr>
            <p:ph idx="1" type="body"/>
          </p:nvPr>
        </p:nvSpPr>
        <p:spPr>
          <a:xfrm>
            <a:off x="1303800" y="1455700"/>
            <a:ext cx="7030500" cy="30759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The welds are only as good as we make them → simulations won’t help</a:t>
            </a:r>
            <a:endParaRPr/>
          </a:p>
          <a:p>
            <a:pPr indent="-311150" lvl="0" marL="457200" rtl="0" algn="l">
              <a:spcBef>
                <a:spcPts val="0"/>
              </a:spcBef>
              <a:spcAft>
                <a:spcPts val="0"/>
              </a:spcAft>
              <a:buSzPts val="1300"/>
              <a:buChar char="-"/>
            </a:pPr>
            <a:r>
              <a:rPr lang="en"/>
              <a:t>If they’re super the problem: add little spheres</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id="496" name="Google Shape;496;p43"/>
          <p:cNvPicPr preferRelativeResize="0"/>
          <p:nvPr/>
        </p:nvPicPr>
        <p:blipFill>
          <a:blip r:embed="rId3">
            <a:alphaModFix/>
          </a:blip>
          <a:stretch>
            <a:fillRect/>
          </a:stretch>
        </p:blipFill>
        <p:spPr>
          <a:xfrm>
            <a:off x="1890787" y="2047300"/>
            <a:ext cx="5856525" cy="28682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0" name="Shape 500"/>
        <p:cNvGrpSpPr/>
        <p:nvPr/>
      </p:nvGrpSpPr>
      <p:grpSpPr>
        <a:xfrm>
          <a:off x="0" y="0"/>
          <a:ext cx="0" cy="0"/>
          <a:chOff x="0" y="0"/>
          <a:chExt cx="0" cy="0"/>
        </a:xfrm>
      </p:grpSpPr>
      <p:sp>
        <p:nvSpPr>
          <p:cNvPr id="501" name="Google Shape;501;p44"/>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Mesh</a:t>
            </a:r>
            <a:endParaRPr/>
          </a:p>
        </p:txBody>
      </p:sp>
      <p:sp>
        <p:nvSpPr>
          <p:cNvPr id="502" name="Google Shape;502;p44"/>
          <p:cNvSpPr txBox="1"/>
          <p:nvPr>
            <p:ph idx="1" type="body"/>
          </p:nvPr>
        </p:nvSpPr>
        <p:spPr>
          <a:xfrm>
            <a:off x="1243150" y="1213675"/>
            <a:ext cx="7030500" cy="254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Sometimes it self intersects: </a:t>
            </a:r>
            <a:endParaRPr/>
          </a:p>
          <a:p>
            <a:pPr indent="0" lvl="0" marL="0" rtl="0" algn="l">
              <a:spcBef>
                <a:spcPts val="1600"/>
              </a:spcBef>
              <a:spcAft>
                <a:spcPts val="0"/>
              </a:spcAft>
              <a:buNone/>
            </a:pPr>
            <a:r>
              <a:rPr lang="en"/>
              <a:t>Matt draw pic, then i’ll screenshot and put on this slideshow</a:t>
            </a:r>
            <a:endParaRPr/>
          </a:p>
          <a:p>
            <a:pPr indent="0" lvl="0" marL="0" rtl="0" algn="l">
              <a:spcBef>
                <a:spcPts val="1600"/>
              </a:spcBef>
              <a:spcAft>
                <a:spcPts val="1600"/>
              </a:spcAft>
              <a:buNone/>
            </a:pPr>
            <a:r>
              <a:rPr lang="en"/>
              <a:t>Solution: make mesh finer.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6" name="Shape 506"/>
        <p:cNvGrpSpPr/>
        <p:nvPr/>
      </p:nvGrpSpPr>
      <p:grpSpPr>
        <a:xfrm>
          <a:off x="0" y="0"/>
          <a:ext cx="0" cy="0"/>
          <a:chOff x="0" y="0"/>
          <a:chExt cx="0" cy="0"/>
        </a:xfrm>
      </p:grpSpPr>
      <p:sp>
        <p:nvSpPr>
          <p:cNvPr id="507" name="Google Shape;507;p45"/>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Fail at Solution</a:t>
            </a:r>
            <a:endParaRPr/>
          </a:p>
        </p:txBody>
      </p:sp>
      <p:sp>
        <p:nvSpPr>
          <p:cNvPr id="508" name="Google Shape;508;p45"/>
          <p:cNvSpPr txBox="1"/>
          <p:nvPr>
            <p:ph idx="1" type="body"/>
          </p:nvPr>
        </p:nvSpPr>
        <p:spPr>
          <a:xfrm>
            <a:off x="1303800" y="1455700"/>
            <a:ext cx="7030500" cy="3075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Lol good luck. None of us have been able to solve that. </a:t>
            </a:r>
            <a:endParaRPr/>
          </a:p>
          <a:p>
            <a:pPr indent="0" lvl="0" marL="0" rtl="0" algn="l">
              <a:spcBef>
                <a:spcPts val="1600"/>
              </a:spcBef>
              <a:spcAft>
                <a:spcPts val="1600"/>
              </a:spcAft>
              <a:buNone/>
            </a:pPr>
            <a:r>
              <a:rPr lang="en"/>
              <a:t>You might need to add less forces. That sorta worked for us. </a:t>
            </a:r>
            <a:endParaRPr/>
          </a:p>
        </p:txBody>
      </p:sp>
      <p:pic>
        <p:nvPicPr>
          <p:cNvPr id="509" name="Google Shape;509;p45"/>
          <p:cNvPicPr preferRelativeResize="0"/>
          <p:nvPr/>
        </p:nvPicPr>
        <p:blipFill rotWithShape="1">
          <a:blip r:embed="rId3">
            <a:alphaModFix/>
          </a:blip>
          <a:srcRect b="0" l="0" r="0" t="30704"/>
          <a:stretch/>
        </p:blipFill>
        <p:spPr>
          <a:xfrm>
            <a:off x="630825" y="2462579"/>
            <a:ext cx="4458249" cy="2342950"/>
          </a:xfrm>
          <a:prstGeom prst="rect">
            <a:avLst/>
          </a:prstGeom>
          <a:noFill/>
          <a:ln>
            <a:noFill/>
          </a:ln>
        </p:spPr>
      </p:pic>
      <p:sp>
        <p:nvSpPr>
          <p:cNvPr id="510" name="Google Shape;510;p45"/>
          <p:cNvSpPr txBox="1"/>
          <p:nvPr/>
        </p:nvSpPr>
        <p:spPr>
          <a:xfrm>
            <a:off x="5580200" y="2935675"/>
            <a:ext cx="2232000" cy="53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Nunito"/>
                <a:ea typeface="Nunito"/>
                <a:cs typeface="Nunito"/>
                <a:sym typeface="Nunito"/>
              </a:rPr>
              <a:t>= fusion mad</a:t>
            </a:r>
            <a:endParaRPr>
              <a:latin typeface="Nunito"/>
              <a:ea typeface="Nunito"/>
              <a:cs typeface="Nunito"/>
              <a:sym typeface="Nuni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16"/>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Example</a:t>
            </a:r>
            <a:endParaRPr/>
          </a:p>
        </p:txBody>
      </p:sp>
      <p:sp>
        <p:nvSpPr>
          <p:cNvPr id="298" name="Google Shape;298;p16"/>
          <p:cNvSpPr txBox="1"/>
          <p:nvPr>
            <p:ph idx="1" type="body"/>
          </p:nvPr>
        </p:nvSpPr>
        <p:spPr>
          <a:xfrm>
            <a:off x="1303800" y="1334400"/>
            <a:ext cx="3430500" cy="3197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Legal Eagle:</a:t>
            </a:r>
            <a:endParaRPr/>
          </a:p>
        </p:txBody>
      </p:sp>
      <p:sp>
        <p:nvSpPr>
          <p:cNvPr id="299" name="Google Shape;299;p16"/>
          <p:cNvSpPr txBox="1"/>
          <p:nvPr>
            <p:ph idx="2" type="body"/>
          </p:nvPr>
        </p:nvSpPr>
        <p:spPr>
          <a:xfrm>
            <a:off x="4903650" y="1249475"/>
            <a:ext cx="3430500" cy="3282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Affordaplane:</a:t>
            </a:r>
            <a:endParaRPr/>
          </a:p>
        </p:txBody>
      </p:sp>
      <p:pic>
        <p:nvPicPr>
          <p:cNvPr id="300" name="Google Shape;300;p16"/>
          <p:cNvPicPr preferRelativeResize="0"/>
          <p:nvPr/>
        </p:nvPicPr>
        <p:blipFill>
          <a:blip r:embed="rId3">
            <a:alphaModFix/>
          </a:blip>
          <a:stretch>
            <a:fillRect/>
          </a:stretch>
        </p:blipFill>
        <p:spPr>
          <a:xfrm>
            <a:off x="5188700" y="1786485"/>
            <a:ext cx="3430499" cy="2594865"/>
          </a:xfrm>
          <a:prstGeom prst="rect">
            <a:avLst/>
          </a:prstGeom>
          <a:noFill/>
          <a:ln>
            <a:noFill/>
          </a:ln>
        </p:spPr>
      </p:pic>
      <p:pic>
        <p:nvPicPr>
          <p:cNvPr id="301" name="Google Shape;301;p16"/>
          <p:cNvPicPr preferRelativeResize="0"/>
          <p:nvPr/>
        </p:nvPicPr>
        <p:blipFill>
          <a:blip r:embed="rId4">
            <a:alphaModFix/>
          </a:blip>
          <a:stretch>
            <a:fillRect/>
          </a:stretch>
        </p:blipFill>
        <p:spPr>
          <a:xfrm>
            <a:off x="768000" y="1818963"/>
            <a:ext cx="3804002" cy="25299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17"/>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Nose</a:t>
            </a:r>
            <a:endParaRPr/>
          </a:p>
        </p:txBody>
      </p:sp>
      <p:sp>
        <p:nvSpPr>
          <p:cNvPr id="307" name="Google Shape;307;p17"/>
          <p:cNvSpPr txBox="1"/>
          <p:nvPr>
            <p:ph idx="1" type="body"/>
          </p:nvPr>
        </p:nvSpPr>
        <p:spPr>
          <a:xfrm>
            <a:off x="515275" y="1295175"/>
            <a:ext cx="3039000" cy="3197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Old: </a:t>
            </a:r>
            <a:endParaRPr/>
          </a:p>
        </p:txBody>
      </p:sp>
      <p:pic>
        <p:nvPicPr>
          <p:cNvPr id="308" name="Google Shape;308;p17"/>
          <p:cNvPicPr preferRelativeResize="0"/>
          <p:nvPr/>
        </p:nvPicPr>
        <p:blipFill>
          <a:blip r:embed="rId3">
            <a:alphaModFix/>
          </a:blip>
          <a:stretch>
            <a:fillRect/>
          </a:stretch>
        </p:blipFill>
        <p:spPr>
          <a:xfrm>
            <a:off x="575950" y="1774063"/>
            <a:ext cx="2362200" cy="2657475"/>
          </a:xfrm>
          <a:prstGeom prst="rect">
            <a:avLst/>
          </a:prstGeom>
          <a:noFill/>
          <a:ln>
            <a:noFill/>
          </a:ln>
        </p:spPr>
      </p:pic>
      <p:sp>
        <p:nvSpPr>
          <p:cNvPr id="309" name="Google Shape;309;p17"/>
          <p:cNvSpPr txBox="1"/>
          <p:nvPr>
            <p:ph idx="1" type="body"/>
          </p:nvPr>
        </p:nvSpPr>
        <p:spPr>
          <a:xfrm>
            <a:off x="3803200" y="1088850"/>
            <a:ext cx="3039000" cy="3197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New</a:t>
            </a:r>
            <a:r>
              <a:rPr lang="en"/>
              <a:t>: </a:t>
            </a:r>
            <a:endParaRPr/>
          </a:p>
        </p:txBody>
      </p:sp>
      <p:pic>
        <p:nvPicPr>
          <p:cNvPr id="310" name="Google Shape;310;p17"/>
          <p:cNvPicPr preferRelativeResize="0"/>
          <p:nvPr/>
        </p:nvPicPr>
        <p:blipFill>
          <a:blip r:embed="rId4">
            <a:alphaModFix/>
          </a:blip>
          <a:stretch>
            <a:fillRect/>
          </a:stretch>
        </p:blipFill>
        <p:spPr>
          <a:xfrm>
            <a:off x="3973025" y="1761825"/>
            <a:ext cx="2486025" cy="2524125"/>
          </a:xfrm>
          <a:prstGeom prst="rect">
            <a:avLst/>
          </a:prstGeom>
          <a:noFill/>
          <a:ln>
            <a:noFill/>
          </a:ln>
        </p:spPr>
      </p:pic>
      <p:sp>
        <p:nvSpPr>
          <p:cNvPr id="311" name="Google Shape;311;p17"/>
          <p:cNvSpPr txBox="1"/>
          <p:nvPr/>
        </p:nvSpPr>
        <p:spPr>
          <a:xfrm>
            <a:off x="6963125" y="1395050"/>
            <a:ext cx="2098800" cy="228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Nunito"/>
                <a:ea typeface="Nunito"/>
                <a:cs typeface="Nunito"/>
                <a:sym typeface="Nunito"/>
              </a:rPr>
              <a:t>Reason: triangles are always stronger!</a:t>
            </a:r>
            <a:endParaRPr>
              <a:latin typeface="Nunito"/>
              <a:ea typeface="Nunito"/>
              <a:cs typeface="Nunito"/>
              <a:sym typeface="Nunito"/>
            </a:endParaRPr>
          </a:p>
          <a:p>
            <a:pPr indent="0" lvl="0" marL="0" rtl="0" algn="l">
              <a:spcBef>
                <a:spcPts val="0"/>
              </a:spcBef>
              <a:spcAft>
                <a:spcPts val="0"/>
              </a:spcAft>
              <a:buNone/>
            </a:pPr>
            <a:r>
              <a:t/>
            </a:r>
            <a:endParaRPr>
              <a:latin typeface="Nunito"/>
              <a:ea typeface="Nunito"/>
              <a:cs typeface="Nunito"/>
              <a:sym typeface="Nunito"/>
            </a:endParaRPr>
          </a:p>
          <a:p>
            <a:pPr indent="-317500" lvl="0" marL="457200" rtl="0" algn="l">
              <a:spcBef>
                <a:spcPts val="0"/>
              </a:spcBef>
              <a:spcAft>
                <a:spcPts val="0"/>
              </a:spcAft>
              <a:buSzPts val="1400"/>
              <a:buFont typeface="Nunito"/>
              <a:buChar char="-"/>
            </a:pPr>
            <a:r>
              <a:rPr lang="en">
                <a:latin typeface="Nunito"/>
                <a:ea typeface="Nunito"/>
                <a:cs typeface="Nunito"/>
                <a:sym typeface="Nunito"/>
              </a:rPr>
              <a:t>More beams in front → better CG</a:t>
            </a:r>
            <a:endParaRPr>
              <a:latin typeface="Nunito"/>
              <a:ea typeface="Nunito"/>
              <a:cs typeface="Nunito"/>
              <a:sym typeface="Nuni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18"/>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Cabin: Many new beams</a:t>
            </a:r>
            <a:endParaRPr/>
          </a:p>
        </p:txBody>
      </p:sp>
      <p:sp>
        <p:nvSpPr>
          <p:cNvPr id="317" name="Google Shape;317;p18"/>
          <p:cNvSpPr txBox="1"/>
          <p:nvPr>
            <p:ph idx="1" type="body"/>
          </p:nvPr>
        </p:nvSpPr>
        <p:spPr>
          <a:xfrm>
            <a:off x="4852350" y="1504225"/>
            <a:ext cx="4052100" cy="134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Blue section should all reinforce the wing (hopefully)</a:t>
            </a:r>
            <a:endParaRPr/>
          </a:p>
          <a:p>
            <a:pPr indent="0" lvl="0" marL="0" rtl="0" algn="l">
              <a:spcBef>
                <a:spcPts val="1600"/>
              </a:spcBef>
              <a:spcAft>
                <a:spcPts val="0"/>
              </a:spcAft>
              <a:buNone/>
            </a:pPr>
            <a:r>
              <a:rPr lang="en"/>
              <a:t>Bob mackley: more </a:t>
            </a:r>
            <a:r>
              <a:rPr lang="en"/>
              <a:t>reinforcements</a:t>
            </a:r>
            <a:r>
              <a:rPr lang="en"/>
              <a:t>. So we did. </a:t>
            </a:r>
            <a:endParaRPr/>
          </a:p>
          <a:p>
            <a:pPr indent="0" lvl="0" marL="0" rtl="0" algn="l">
              <a:spcBef>
                <a:spcPts val="1600"/>
              </a:spcBef>
              <a:spcAft>
                <a:spcPts val="0"/>
              </a:spcAft>
              <a:buNone/>
            </a:pPr>
            <a:r>
              <a:t/>
            </a:r>
            <a:endParaRPr/>
          </a:p>
          <a:p>
            <a:pPr indent="0" lvl="0" marL="0" rtl="0" algn="l">
              <a:spcBef>
                <a:spcPts val="1600"/>
              </a:spcBef>
              <a:spcAft>
                <a:spcPts val="0"/>
              </a:spcAft>
              <a:buNone/>
            </a:pPr>
            <a:r>
              <a:rPr lang="en"/>
              <a:t>Triangles: good. If you see anything that looks sus pls let us know </a:t>
            </a:r>
            <a:endParaRPr/>
          </a:p>
          <a:p>
            <a:pPr indent="0" lvl="0" marL="0" rtl="0" algn="l">
              <a:spcBef>
                <a:spcPts val="1600"/>
              </a:spcBef>
              <a:spcAft>
                <a:spcPts val="0"/>
              </a:spcAft>
              <a:buNone/>
            </a:pPr>
            <a:r>
              <a:rPr lang="en"/>
              <a:t>Main thing here: pilot comfort</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id="318" name="Google Shape;318;p18"/>
          <p:cNvPicPr preferRelativeResize="0"/>
          <p:nvPr/>
        </p:nvPicPr>
        <p:blipFill>
          <a:blip r:embed="rId3">
            <a:alphaModFix/>
          </a:blip>
          <a:stretch>
            <a:fillRect/>
          </a:stretch>
        </p:blipFill>
        <p:spPr>
          <a:xfrm>
            <a:off x="490702" y="1365650"/>
            <a:ext cx="3981575" cy="26375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19"/>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Pilot</a:t>
            </a:r>
            <a:endParaRPr/>
          </a:p>
        </p:txBody>
      </p:sp>
      <p:sp>
        <p:nvSpPr>
          <p:cNvPr id="324" name="Google Shape;324;p19"/>
          <p:cNvSpPr txBox="1"/>
          <p:nvPr>
            <p:ph idx="1" type="body"/>
          </p:nvPr>
        </p:nvSpPr>
        <p:spPr>
          <a:xfrm>
            <a:off x="1303800" y="1597875"/>
            <a:ext cx="1947300" cy="2541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We’re going to construct the fuselage out of </a:t>
            </a:r>
            <a:r>
              <a:rPr lang="en"/>
              <a:t>cardboard</a:t>
            </a:r>
            <a:r>
              <a:rPr lang="en"/>
              <a:t> to test the spacing </a:t>
            </a:r>
            <a:endParaRPr/>
          </a:p>
        </p:txBody>
      </p:sp>
      <p:pic>
        <p:nvPicPr>
          <p:cNvPr id="325" name="Google Shape;325;p19"/>
          <p:cNvPicPr preferRelativeResize="0"/>
          <p:nvPr/>
        </p:nvPicPr>
        <p:blipFill>
          <a:blip r:embed="rId3">
            <a:alphaModFix/>
          </a:blip>
          <a:stretch>
            <a:fillRect/>
          </a:stretch>
        </p:blipFill>
        <p:spPr>
          <a:xfrm>
            <a:off x="3251072" y="752725"/>
            <a:ext cx="5479074" cy="38570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20"/>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Landing Gear: Trike</a:t>
            </a:r>
            <a:endParaRPr/>
          </a:p>
        </p:txBody>
      </p:sp>
      <p:sp>
        <p:nvSpPr>
          <p:cNvPr id="331" name="Google Shape;331;p20"/>
          <p:cNvSpPr txBox="1"/>
          <p:nvPr>
            <p:ph idx="1" type="body"/>
          </p:nvPr>
        </p:nvSpPr>
        <p:spPr>
          <a:xfrm>
            <a:off x="1303800" y="4274925"/>
            <a:ext cx="7030500" cy="577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Issue: pavement required for runway</a:t>
            </a:r>
            <a:endParaRPr/>
          </a:p>
        </p:txBody>
      </p:sp>
      <p:pic>
        <p:nvPicPr>
          <p:cNvPr id="332" name="Google Shape;332;p20"/>
          <p:cNvPicPr preferRelativeResize="0"/>
          <p:nvPr/>
        </p:nvPicPr>
        <p:blipFill>
          <a:blip r:embed="rId3">
            <a:alphaModFix/>
          </a:blip>
          <a:stretch>
            <a:fillRect/>
          </a:stretch>
        </p:blipFill>
        <p:spPr>
          <a:xfrm>
            <a:off x="952213" y="1597875"/>
            <a:ext cx="7733675" cy="26770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21"/>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Taildragger: </a:t>
            </a:r>
            <a:endParaRPr/>
          </a:p>
        </p:txBody>
      </p:sp>
      <p:sp>
        <p:nvSpPr>
          <p:cNvPr id="338" name="Google Shape;338;p21"/>
          <p:cNvSpPr txBox="1"/>
          <p:nvPr>
            <p:ph idx="1" type="body"/>
          </p:nvPr>
        </p:nvSpPr>
        <p:spPr>
          <a:xfrm>
            <a:off x="1303800" y="4488425"/>
            <a:ext cx="7030500" cy="448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Issue: Moment due to breaking during landing</a:t>
            </a:r>
            <a:endParaRPr/>
          </a:p>
        </p:txBody>
      </p:sp>
      <p:pic>
        <p:nvPicPr>
          <p:cNvPr id="339" name="Google Shape;339;p21"/>
          <p:cNvPicPr preferRelativeResize="0"/>
          <p:nvPr/>
        </p:nvPicPr>
        <p:blipFill>
          <a:blip r:embed="rId3">
            <a:alphaModFix/>
          </a:blip>
          <a:stretch>
            <a:fillRect/>
          </a:stretch>
        </p:blipFill>
        <p:spPr>
          <a:xfrm>
            <a:off x="887313" y="1155838"/>
            <a:ext cx="7636275" cy="33898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